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56" r:id="rId3"/>
    <p:sldId id="265" r:id="rId4"/>
    <p:sldId id="257" r:id="rId5"/>
    <p:sldId id="266" r:id="rId6"/>
    <p:sldId id="259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C3CE53-6029-4B9D-80CE-7CF89931F6F5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BF731D-7D73-45EB-AE11-671C3D04A9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3503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B12EE-121B-467E-A62E-A839485EE1C6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D5412-17A7-4C83-ABFB-4B9CF01050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3038350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Finanční gramotnost 6-finanční investice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jako občan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červen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OPVK_1.5_DUM_III/2_OBN_KA029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Aktuální přehled možností, jak zhodnotit peněžní prostředky formou finanční investice.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mtClean="0">
                <a:latin typeface="Times New Roman" pitchFamily="18" charset="0"/>
                <a:cs typeface="Times New Roman" pitchFamily="18" charset="0"/>
              </a:rPr>
              <a:t>Finanční gramotnost 6 </a:t>
            </a:r>
            <a:br>
              <a:rPr lang="cs-CZ" b="1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-finanční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investice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Investiční portfolio, stavební spoření, kapitálové životní pojištění, investiční </a:t>
            </a:r>
            <a:b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podílové fondy, penzijní připojištění, důchod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Investiční portfolio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 směs cenných papírů, investičních produktů, akcií podílových fondů a investic do komodit (drahých kovů, ropy atd.)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nvestiční portfolio většinou sestavují finanční poradci klientům přímo „na míru“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vyšší zúročení vkladu je spojeno s vyšším rizikem, že se investice nezdaří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Stavební spoření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ystém stavebního spoření vznikl na přelomu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20. a 30.let v Rakousku a Německu, v ČR byl zaveden v 90.letech 20. století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 určeno k zajištění potřeb spojených s bydlením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stabilní úrok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klady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jsou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pravidelné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(měsíční, roční)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 státem podporované, protože střadateli náleží 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státní příspěvek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 splnění minimálního ročního vkladu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Kapitálové životní pojištění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 na hranici mezi spořením a pojištěním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ivotní pojištění zajistí rodinu v případě smrti a kapitálová složka je formou spoření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klad je současně pojišťovnou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zhodnocován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střadatel má garantovaný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minimální výnos svých úspor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ivotní pojištění má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státní podporu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Investiční a podílové fondy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investiční fondy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akciové společnosti, které shromažďují finanční prostředky vydáváním akcií, investor je majitelem akcií, jejichž cena roste nebo klesá podle toho, jak úspěšně investuje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podílové a penzijní fondy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shromažďují formou peněžních vkladů finančních prostředky, které investují na finančních trzích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Penzijní připojištění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 speciální případ spoření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ato forma spoření je podporovaná státem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louží jako jedna z forem zabezpečení dostatku financí v důchodovém věku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íky daňovému zvýhodnění na něj přispívají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 někteří zaměstnavatelé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ýhodou „spoření na stáří“ je určitá nezávislost na důchodovém systému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evýhodou je dlouhá doba spoření bez možnosti vybrat uspořené peníze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Důchod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ystém starobních důchodů v ČR je v současnosti postaven na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průběžném financování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idé v produktivním věku platí státu určitou část své mzdy (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důchodové pojištění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), ze které budou vypláceny důchody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zároveň ale očekávají, že bude stejným způsobem vyplácen důchod jim, až to budou potřebovat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roblém stávajícího systému spočívá v nedostatku peněz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Úkoly: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1.Vyhledejte dostupné informace týkající se státních finančních příspěvků ke stavebnímu spoření.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Vyhledejte základní informace týkající se vyplácených měsíčních částek na starobní důchody.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Vyhledejte různé produkty penzijního připojištění.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145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Literatura, citace: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HORECKÝ, Jan.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Společenské vědy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c2011, 95 s. ISBN 978-807-3581-633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KLÍNSKÝ, Petr, Otto MÜNCH a Danuše CHROMÁ.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Ekonomika: ekonomická a finanční gramotnost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3.,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upr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2012, 179 s. ISBN 978-80-87204-65-8.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590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435</Words>
  <Application>Microsoft Office PowerPoint</Application>
  <PresentationFormat>Předvádění na obrazovce (4:3)</PresentationFormat>
  <Paragraphs>55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Digitální učební materiál</vt:lpstr>
      <vt:lpstr>Finanční gramotnost 6  -finanční investice</vt:lpstr>
      <vt:lpstr>Investiční portfolio</vt:lpstr>
      <vt:lpstr>Stavební spoření</vt:lpstr>
      <vt:lpstr>Kapitálové životní pojištění</vt:lpstr>
      <vt:lpstr>Investiční a podílové fondy</vt:lpstr>
      <vt:lpstr>Penzijní připojištění</vt:lpstr>
      <vt:lpstr>Důchod</vt:lpstr>
      <vt:lpstr>Úkoly:</vt:lpstr>
      <vt:lpstr>Literatura, citace: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Ludmila Klavíková</dc:creator>
  <cp:lastModifiedBy>siroky</cp:lastModifiedBy>
  <cp:revision>14</cp:revision>
  <dcterms:created xsi:type="dcterms:W3CDTF">2013-06-04T03:20:54Z</dcterms:created>
  <dcterms:modified xsi:type="dcterms:W3CDTF">2013-06-10T19:08:45Z</dcterms:modified>
</cp:coreProperties>
</file>