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004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543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18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42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227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442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07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749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199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51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489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5912A-84C6-4D2B-8260-FFAFD54B78F8}" type="datetimeFigureOut">
              <a:rPr lang="cs-CZ" smtClean="0"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ED989-4AE5-48CC-AB83-8EEC136BA3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3247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/>
              <a:t>Název školy: Základní a Mateřská škola Bečváry, okres Kolín</a:t>
            </a:r>
            <a:br>
              <a:rPr lang="cs-CZ" sz="3200" dirty="0" smtClean="0"/>
            </a:br>
            <a:r>
              <a:rPr lang="cs-CZ" sz="3200" dirty="0" smtClean="0"/>
              <a:t>Autor: Mgr. Kateřina Venclová</a:t>
            </a:r>
            <a:br>
              <a:rPr lang="cs-CZ" sz="3200" dirty="0" smtClean="0"/>
            </a:br>
            <a:r>
              <a:rPr lang="cs-CZ" sz="3200" dirty="0" smtClean="0"/>
              <a:t>Datum tvorby</a:t>
            </a:r>
            <a:r>
              <a:rPr lang="cs-CZ" sz="3200" smtClean="0"/>
              <a:t>: </a:t>
            </a:r>
            <a:r>
              <a:rPr lang="cs-CZ" sz="3200" smtClean="0"/>
              <a:t>10.3.2012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Název materiálu: VY_32_INOVACE_11_ČESKÝ JAZYK PRO  4. </a:t>
            </a:r>
            <a:r>
              <a:rPr lang="cs-CZ" sz="3200" dirty="0"/>
              <a:t>ROČNÍK_SLOVESA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Anotace: Prezentace procvičuje probranou látku českého jazyka ze</a:t>
            </a:r>
            <a:br>
              <a:rPr lang="cs-CZ" dirty="0" smtClean="0"/>
            </a:br>
            <a:r>
              <a:rPr lang="cs-CZ" dirty="0" smtClean="0"/>
              <a:t> 3. ročníku o slovesech.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868805" y="5607471"/>
            <a:ext cx="5406390" cy="104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21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000" b="1" i="1" dirty="0" smtClean="0"/>
              <a:t>SLOVESA</a:t>
            </a:r>
            <a:endParaRPr lang="cs-CZ" sz="6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5400" b="1" dirty="0" smtClean="0"/>
              <a:t> Slovesa jsou slova ohebná, která se časují. Vyjadřují, co osoby, zvířata a věci dělají nebo co se s nimi děje. Určujeme u nich osobu, číslo a čas.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154342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2060"/>
                </a:solidFill>
              </a:rPr>
              <a:t>Vyznač barevně všechna slovesa:</a:t>
            </a:r>
            <a:endParaRPr lang="cs-CZ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Na velikonoční prázdniny jsme se moc těšili. Každý z nás měl spoustu plánů. Jen počasí nás trochu zaskočilo. Většinu volných dní nám propršelo, i sníh někdy poletoval. Teplo nebylo žádné. A tak jsme byli většinou u počítače, někteří z nás navštívili s rodiči příbuzné a známé. Dokonce jsme oprášili i stavebnice. Jedno máme všichni společné: na školu jsme si ani nevzpomněli.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516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Vyznač barevně všechna slovesa: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Na velikonoční prázdniny </a:t>
            </a:r>
            <a:r>
              <a:rPr lang="cs-CZ" dirty="0" smtClean="0">
                <a:solidFill>
                  <a:srgbClr val="FF0000"/>
                </a:solidFill>
              </a:rPr>
              <a:t>jsme se </a:t>
            </a:r>
            <a:r>
              <a:rPr lang="cs-CZ" dirty="0" smtClean="0"/>
              <a:t>moc </a:t>
            </a:r>
            <a:r>
              <a:rPr lang="cs-CZ" dirty="0" smtClean="0">
                <a:solidFill>
                  <a:srgbClr val="FF0000"/>
                </a:solidFill>
              </a:rPr>
              <a:t>těšili</a:t>
            </a:r>
            <a:r>
              <a:rPr lang="cs-CZ" dirty="0" smtClean="0"/>
              <a:t>. Každý z nás </a:t>
            </a:r>
            <a:r>
              <a:rPr lang="cs-CZ" dirty="0" smtClean="0">
                <a:solidFill>
                  <a:srgbClr val="FF0000"/>
                </a:solidFill>
              </a:rPr>
              <a:t>měl</a:t>
            </a:r>
            <a:r>
              <a:rPr lang="cs-CZ" dirty="0" smtClean="0"/>
              <a:t> spoustu plánů. Jen počasí nás trochu </a:t>
            </a:r>
            <a:r>
              <a:rPr lang="cs-CZ" dirty="0" smtClean="0">
                <a:solidFill>
                  <a:srgbClr val="FF0000"/>
                </a:solidFill>
              </a:rPr>
              <a:t>zaskočilo</a:t>
            </a:r>
            <a:r>
              <a:rPr lang="cs-CZ" dirty="0" smtClean="0"/>
              <a:t>. Většinu volných dní nám </a:t>
            </a:r>
            <a:r>
              <a:rPr lang="cs-CZ" dirty="0" smtClean="0">
                <a:solidFill>
                  <a:srgbClr val="FF0000"/>
                </a:solidFill>
              </a:rPr>
              <a:t>propršelo</a:t>
            </a:r>
            <a:r>
              <a:rPr lang="cs-CZ" dirty="0" smtClean="0"/>
              <a:t>, i sníh někdy </a:t>
            </a:r>
            <a:r>
              <a:rPr lang="cs-CZ" dirty="0" smtClean="0">
                <a:solidFill>
                  <a:srgbClr val="FF0000"/>
                </a:solidFill>
              </a:rPr>
              <a:t>poletoval</a:t>
            </a:r>
            <a:r>
              <a:rPr lang="cs-CZ" dirty="0" smtClean="0"/>
              <a:t>. Teplo </a:t>
            </a:r>
            <a:r>
              <a:rPr lang="cs-CZ" dirty="0" smtClean="0">
                <a:solidFill>
                  <a:srgbClr val="FF0000"/>
                </a:solidFill>
              </a:rPr>
              <a:t>nebylo </a:t>
            </a:r>
            <a:r>
              <a:rPr lang="cs-CZ" dirty="0" smtClean="0"/>
              <a:t>žádné. A tak</a:t>
            </a:r>
            <a:r>
              <a:rPr lang="cs-CZ" dirty="0" smtClean="0">
                <a:solidFill>
                  <a:srgbClr val="FF0000"/>
                </a:solidFill>
              </a:rPr>
              <a:t> jsme byli </a:t>
            </a:r>
            <a:r>
              <a:rPr lang="cs-CZ" dirty="0" smtClean="0"/>
              <a:t>většinou u počítače, někteří z nás </a:t>
            </a:r>
            <a:r>
              <a:rPr lang="cs-CZ" dirty="0" smtClean="0">
                <a:solidFill>
                  <a:srgbClr val="FF0000"/>
                </a:solidFill>
              </a:rPr>
              <a:t>navštívili</a:t>
            </a:r>
            <a:r>
              <a:rPr lang="cs-CZ" dirty="0" smtClean="0"/>
              <a:t> s rodiči příbuzné a známé. Dokonce </a:t>
            </a:r>
            <a:r>
              <a:rPr lang="cs-CZ" dirty="0" smtClean="0">
                <a:solidFill>
                  <a:srgbClr val="FF0000"/>
                </a:solidFill>
              </a:rPr>
              <a:t>jsme oprášili</a:t>
            </a:r>
            <a:r>
              <a:rPr lang="cs-CZ" dirty="0" smtClean="0"/>
              <a:t> i stavebnice. Jedno </a:t>
            </a:r>
            <a:r>
              <a:rPr lang="cs-CZ" dirty="0" smtClean="0">
                <a:solidFill>
                  <a:srgbClr val="FF0000"/>
                </a:solidFill>
              </a:rPr>
              <a:t>máme</a:t>
            </a:r>
            <a:r>
              <a:rPr lang="cs-CZ" dirty="0" smtClean="0"/>
              <a:t> všichni společné: na školu </a:t>
            </a:r>
            <a:r>
              <a:rPr lang="cs-CZ" dirty="0" smtClean="0">
                <a:solidFill>
                  <a:srgbClr val="FF0000"/>
                </a:solidFill>
              </a:rPr>
              <a:t>jsme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si</a:t>
            </a:r>
            <a:r>
              <a:rPr lang="cs-CZ" dirty="0" smtClean="0"/>
              <a:t> ani </a:t>
            </a:r>
            <a:r>
              <a:rPr lang="cs-CZ" dirty="0" smtClean="0">
                <a:solidFill>
                  <a:srgbClr val="FF0000"/>
                </a:solidFill>
              </a:rPr>
              <a:t>nevzpomněli.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47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- V textu vyhledej podstatná jména.</a:t>
            </a:r>
          </a:p>
          <a:p>
            <a:pPr marL="0" indent="0">
              <a:buNone/>
            </a:pPr>
            <a:r>
              <a:rPr lang="cs-CZ" dirty="0"/>
              <a:t> -</a:t>
            </a:r>
            <a:r>
              <a:rPr lang="cs-CZ" dirty="0" smtClean="0"/>
              <a:t> </a:t>
            </a:r>
            <a:r>
              <a:rPr lang="cs-CZ" dirty="0"/>
              <a:t>Urči čas, ve kterém jsou všechna slovesa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87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Další cvičení: V textu vyhledej podstatná jména.</a:t>
            </a:r>
            <a:br>
              <a:rPr lang="cs-CZ" b="1" u="sng" dirty="0" smtClean="0"/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Na velikonoční </a:t>
            </a:r>
            <a:r>
              <a:rPr lang="cs-CZ" dirty="0" smtClean="0">
                <a:solidFill>
                  <a:srgbClr val="00B050"/>
                </a:solidFill>
              </a:rPr>
              <a:t>prázdniny</a:t>
            </a:r>
            <a:r>
              <a:rPr lang="cs-CZ" dirty="0" smtClean="0"/>
              <a:t> jsme se moc těšili. Každý z nás měl spoustu </a:t>
            </a:r>
            <a:r>
              <a:rPr lang="cs-CZ" dirty="0" smtClean="0">
                <a:solidFill>
                  <a:srgbClr val="00B050"/>
                </a:solidFill>
              </a:rPr>
              <a:t>plánů.</a:t>
            </a:r>
            <a:r>
              <a:rPr lang="cs-CZ" dirty="0" smtClean="0"/>
              <a:t> Jen </a:t>
            </a:r>
            <a:r>
              <a:rPr lang="cs-CZ" dirty="0" smtClean="0">
                <a:solidFill>
                  <a:srgbClr val="00B050"/>
                </a:solidFill>
              </a:rPr>
              <a:t>počasí </a:t>
            </a:r>
            <a:r>
              <a:rPr lang="cs-CZ" dirty="0" smtClean="0"/>
              <a:t>nás trochu zaskočilo. </a:t>
            </a:r>
            <a:r>
              <a:rPr lang="cs-CZ" dirty="0" smtClean="0">
                <a:solidFill>
                  <a:srgbClr val="00B050"/>
                </a:solidFill>
              </a:rPr>
              <a:t>Většinu</a:t>
            </a:r>
            <a:r>
              <a:rPr lang="cs-CZ" dirty="0" smtClean="0"/>
              <a:t> volných </a:t>
            </a:r>
            <a:r>
              <a:rPr lang="cs-CZ" dirty="0" smtClean="0">
                <a:solidFill>
                  <a:srgbClr val="00B050"/>
                </a:solidFill>
              </a:rPr>
              <a:t>dní </a:t>
            </a:r>
            <a:r>
              <a:rPr lang="cs-CZ" dirty="0" smtClean="0"/>
              <a:t>nám propršelo, i </a:t>
            </a:r>
            <a:r>
              <a:rPr lang="cs-CZ" dirty="0" smtClean="0">
                <a:solidFill>
                  <a:srgbClr val="00B050"/>
                </a:solidFill>
              </a:rPr>
              <a:t>sníh</a:t>
            </a:r>
            <a:r>
              <a:rPr lang="cs-CZ" dirty="0" smtClean="0"/>
              <a:t> někdy poletoval. </a:t>
            </a:r>
            <a:r>
              <a:rPr lang="cs-CZ" dirty="0" smtClean="0">
                <a:solidFill>
                  <a:srgbClr val="00B050"/>
                </a:solidFill>
              </a:rPr>
              <a:t>Teplo</a:t>
            </a:r>
            <a:r>
              <a:rPr lang="cs-CZ" dirty="0" smtClean="0"/>
              <a:t> nebylo žádné. A tak jsme byli většinou u </a:t>
            </a:r>
            <a:r>
              <a:rPr lang="cs-CZ" dirty="0" smtClean="0">
                <a:solidFill>
                  <a:srgbClr val="00B050"/>
                </a:solidFill>
              </a:rPr>
              <a:t>počítače</a:t>
            </a:r>
            <a:r>
              <a:rPr lang="cs-CZ" dirty="0" smtClean="0"/>
              <a:t>, někteří z nás navštívili s </a:t>
            </a:r>
            <a:r>
              <a:rPr lang="cs-CZ" dirty="0" smtClean="0">
                <a:solidFill>
                  <a:srgbClr val="00B050"/>
                </a:solidFill>
              </a:rPr>
              <a:t>rodiči</a:t>
            </a:r>
            <a:r>
              <a:rPr lang="cs-CZ" dirty="0" smtClean="0"/>
              <a:t> příbuzné a známé. Dokonce jsme oprášili i </a:t>
            </a:r>
            <a:r>
              <a:rPr lang="cs-CZ" dirty="0" smtClean="0">
                <a:solidFill>
                  <a:srgbClr val="00B050"/>
                </a:solidFill>
              </a:rPr>
              <a:t>stavebnice</a:t>
            </a:r>
            <a:r>
              <a:rPr lang="cs-CZ" dirty="0" smtClean="0"/>
              <a:t>. Jedno máme všichni společné: na </a:t>
            </a:r>
            <a:r>
              <a:rPr lang="cs-CZ" dirty="0" smtClean="0">
                <a:solidFill>
                  <a:srgbClr val="00B050"/>
                </a:solidFill>
              </a:rPr>
              <a:t>školu</a:t>
            </a:r>
            <a:r>
              <a:rPr lang="cs-CZ" dirty="0" smtClean="0"/>
              <a:t> jsme si ani nevzpomněli.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52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2074242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b="1" u="sng" dirty="0" smtClean="0"/>
              <a:t>Další cvičení: Urči </a:t>
            </a:r>
            <a:r>
              <a:rPr lang="cs-CZ" b="1" u="sng" dirty="0"/>
              <a:t>čas, ve kterém jsou všechna </a:t>
            </a:r>
            <a:r>
              <a:rPr lang="cs-CZ" b="1" u="sng" dirty="0" smtClean="0"/>
              <a:t>slovesa - řešení</a:t>
            </a:r>
            <a:r>
              <a:rPr lang="cs-CZ" b="1" u="sng" dirty="0"/>
              <a:t/>
            </a:r>
            <a:br>
              <a:rPr lang="cs-CZ" b="1" u="sng" dirty="0"/>
            </a:br>
            <a:r>
              <a:rPr lang="cs-CZ" b="1" u="sng" dirty="0"/>
              <a:t/>
            </a:r>
            <a:br>
              <a:rPr lang="cs-CZ" b="1" u="sng" dirty="0"/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 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 Všechna slovesa jsou v minulém čase.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94062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Archiv autora.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53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345</Words>
  <Application>Microsoft Office PowerPoint</Application>
  <PresentationFormat>Předvádění na obrazovce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Název školy: Základní a Mateřská škola Bečváry, okres Kolín Autor: Mgr. Kateřina Venclová Datum tvorby: 10.3.2012 Název materiálu: VY_32_INOVACE_11_ČESKÝ JAZYK PRO  4. ROČNÍK_SLOVESA</vt:lpstr>
      <vt:lpstr>SLOVESA</vt:lpstr>
      <vt:lpstr>Vyznač barevně všechna slovesa:</vt:lpstr>
      <vt:lpstr>Vyznač barevně všechna slovesa: řešení</vt:lpstr>
      <vt:lpstr>Další cvičení:</vt:lpstr>
      <vt:lpstr>Další cvičení: V textu vyhledej podstatná jména. </vt:lpstr>
      <vt:lpstr>Další cvičení: Urči čas, ve kterém jsou všechna slovesa - řešení  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a Mateřská škola Bečváry, okres Kolín Autor: Kateřina Venclová Název materiálu: VY_32_INOVACE_01_ČESKÝ JAZYK PRO   4ROČNÍK_SLOVESA</dc:title>
  <dc:creator>pc</dc:creator>
  <cp:lastModifiedBy>pc1</cp:lastModifiedBy>
  <cp:revision>17</cp:revision>
  <dcterms:created xsi:type="dcterms:W3CDTF">2012-04-10T03:57:30Z</dcterms:created>
  <dcterms:modified xsi:type="dcterms:W3CDTF">2012-05-14T07:43:41Z</dcterms:modified>
</cp:coreProperties>
</file>