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9900"/>
    <a:srgbClr val="00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452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BFBF15-50B8-40C2-A160-F8E5DAC07D4D}" type="datetimeFigureOut">
              <a:rPr lang="cs-CZ" smtClean="0"/>
              <a:t>13.5.2012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52D047-C4AE-4ACE-9C5F-9944397C0ED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818440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BFBF15-50B8-40C2-A160-F8E5DAC07D4D}" type="datetimeFigureOut">
              <a:rPr lang="cs-CZ" smtClean="0"/>
              <a:t>13.5.2012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52D047-C4AE-4ACE-9C5F-9944397C0ED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755902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BFBF15-50B8-40C2-A160-F8E5DAC07D4D}" type="datetimeFigureOut">
              <a:rPr lang="cs-CZ" smtClean="0"/>
              <a:t>13.5.2012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52D047-C4AE-4ACE-9C5F-9944397C0ED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099583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BFBF15-50B8-40C2-A160-F8E5DAC07D4D}" type="datetimeFigureOut">
              <a:rPr lang="cs-CZ" smtClean="0"/>
              <a:t>13.5.2012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52D047-C4AE-4ACE-9C5F-9944397C0ED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096712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BFBF15-50B8-40C2-A160-F8E5DAC07D4D}" type="datetimeFigureOut">
              <a:rPr lang="cs-CZ" smtClean="0"/>
              <a:t>13.5.2012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52D047-C4AE-4ACE-9C5F-9944397C0ED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739982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BFBF15-50B8-40C2-A160-F8E5DAC07D4D}" type="datetimeFigureOut">
              <a:rPr lang="cs-CZ" smtClean="0"/>
              <a:t>13.5.2012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52D047-C4AE-4ACE-9C5F-9944397C0ED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280509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BFBF15-50B8-40C2-A160-F8E5DAC07D4D}" type="datetimeFigureOut">
              <a:rPr lang="cs-CZ" smtClean="0"/>
              <a:t>13.5.2012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52D047-C4AE-4ACE-9C5F-9944397C0ED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117056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BFBF15-50B8-40C2-A160-F8E5DAC07D4D}" type="datetimeFigureOut">
              <a:rPr lang="cs-CZ" smtClean="0"/>
              <a:t>13.5.2012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52D047-C4AE-4ACE-9C5F-9944397C0ED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472706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BFBF15-50B8-40C2-A160-F8E5DAC07D4D}" type="datetimeFigureOut">
              <a:rPr lang="cs-CZ" smtClean="0"/>
              <a:t>13.5.2012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52D047-C4AE-4ACE-9C5F-9944397C0ED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827783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BFBF15-50B8-40C2-A160-F8E5DAC07D4D}" type="datetimeFigureOut">
              <a:rPr lang="cs-CZ" smtClean="0"/>
              <a:t>13.5.2012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52D047-C4AE-4ACE-9C5F-9944397C0ED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44594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BFBF15-50B8-40C2-A160-F8E5DAC07D4D}" type="datetimeFigureOut">
              <a:rPr lang="cs-CZ" smtClean="0"/>
              <a:t>13.5.2012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52D047-C4AE-4ACE-9C5F-9944397C0ED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628624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BFBF15-50B8-40C2-A160-F8E5DAC07D4D}" type="datetimeFigureOut">
              <a:rPr lang="cs-CZ" smtClean="0"/>
              <a:t>13.5.2012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52D047-C4AE-4ACE-9C5F-9944397C0ED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486508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332656"/>
            <a:ext cx="7630616" cy="3267795"/>
          </a:xfrm>
        </p:spPr>
        <p:txBody>
          <a:bodyPr>
            <a:noAutofit/>
          </a:bodyPr>
          <a:lstStyle/>
          <a:p>
            <a:r>
              <a:rPr lang="cs-CZ" sz="3200" dirty="0" smtClean="0"/>
              <a:t>Název školy: Základní a Mateřská škola Bečváry, okres Kolín</a:t>
            </a:r>
            <a:br>
              <a:rPr lang="cs-CZ" sz="3200" dirty="0" smtClean="0"/>
            </a:br>
            <a:r>
              <a:rPr lang="cs-CZ" sz="3200" dirty="0" smtClean="0"/>
              <a:t>Autor: Mgr. Kateřina Venclová</a:t>
            </a:r>
            <a:br>
              <a:rPr lang="cs-CZ" sz="3200" dirty="0" smtClean="0"/>
            </a:br>
            <a:r>
              <a:rPr lang="cs-CZ" sz="3200" dirty="0" smtClean="0"/>
              <a:t>Datum tvorby: 15.1.2012</a:t>
            </a:r>
            <a:br>
              <a:rPr lang="cs-CZ" sz="3200" dirty="0" smtClean="0"/>
            </a:br>
            <a:r>
              <a:rPr lang="cs-CZ" sz="3200" dirty="0" smtClean="0"/>
              <a:t>Název materiálu: </a:t>
            </a:r>
            <a:r>
              <a:rPr lang="cs-CZ" sz="3200" dirty="0" smtClean="0"/>
              <a:t>VY_32_INOVACE_12_ČESKÝ </a:t>
            </a:r>
            <a:r>
              <a:rPr lang="cs-CZ" sz="3200" dirty="0" smtClean="0"/>
              <a:t>JAZYK PRO  4. </a:t>
            </a:r>
            <a:r>
              <a:rPr lang="cs-CZ" sz="3200" dirty="0"/>
              <a:t>ROČNÍK_SLOVESA</a:t>
            </a:r>
            <a:endParaRPr lang="cs-CZ" sz="32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31640" y="3501008"/>
            <a:ext cx="6400800" cy="1777752"/>
          </a:xfrm>
        </p:spPr>
        <p:txBody>
          <a:bodyPr/>
          <a:lstStyle/>
          <a:p>
            <a:r>
              <a:rPr lang="cs-CZ" dirty="0" smtClean="0"/>
              <a:t>Anotace: Prezentace procvičuje  látku českého jazyka </a:t>
            </a:r>
            <a:r>
              <a:rPr lang="cs-CZ" dirty="0"/>
              <a:t>4</a:t>
            </a:r>
            <a:r>
              <a:rPr lang="cs-CZ" dirty="0" smtClean="0"/>
              <a:t>.ročníku o slovesech. Zaměřuje se na infinitiv (neurčitek).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  <p:pic>
        <p:nvPicPr>
          <p:cNvPr id="4" name="Obrázek 3"/>
          <p:cNvPicPr/>
          <p:nvPr/>
        </p:nvPicPr>
        <p:blipFill>
          <a:blip r:embed="rId2" cstate="print">
            <a:lum/>
            <a:alphaModFix/>
          </a:blip>
          <a:srcRect/>
          <a:stretch>
            <a:fillRect/>
          </a:stretch>
        </p:blipFill>
        <p:spPr>
          <a:xfrm>
            <a:off x="1868805" y="5373216"/>
            <a:ext cx="5406390" cy="104457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1276389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92D050"/>
          </a:solidFill>
        </p:spPr>
        <p:txBody>
          <a:bodyPr>
            <a:normAutofit/>
          </a:bodyPr>
          <a:lstStyle/>
          <a:p>
            <a:r>
              <a:rPr lang="cs-CZ" sz="5400" b="1" i="1" dirty="0" smtClean="0"/>
              <a:t>SLOVESA</a:t>
            </a:r>
            <a:endParaRPr lang="cs-CZ" sz="5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988840"/>
            <a:ext cx="8229600" cy="4536504"/>
          </a:xfrm>
        </p:spPr>
        <p:txBody>
          <a:bodyPr/>
          <a:lstStyle/>
          <a:p>
            <a:pPr marL="0" indent="0">
              <a:buNone/>
            </a:pPr>
            <a:r>
              <a:rPr lang="cs-CZ" sz="4000" dirty="0" smtClean="0">
                <a:solidFill>
                  <a:srgbClr val="009900"/>
                </a:solidFill>
              </a:rPr>
              <a:t>  </a:t>
            </a:r>
            <a:r>
              <a:rPr lang="cs-CZ" sz="4800" i="1" u="sng" dirty="0" smtClean="0">
                <a:solidFill>
                  <a:srgbClr val="009900"/>
                </a:solidFill>
              </a:rPr>
              <a:t>INFINITIV (neurčitek)</a:t>
            </a:r>
            <a:r>
              <a:rPr lang="cs-CZ" sz="4800" dirty="0" smtClean="0">
                <a:solidFill>
                  <a:srgbClr val="009900"/>
                </a:solidFill>
              </a:rPr>
              <a:t> </a:t>
            </a:r>
            <a:r>
              <a:rPr lang="cs-CZ" sz="3600" dirty="0" smtClean="0"/>
              <a:t>– tvar slovesa zakončený na </a:t>
            </a:r>
            <a:r>
              <a:rPr lang="cs-CZ" sz="3600" i="1" dirty="0" smtClean="0">
                <a:solidFill>
                  <a:srgbClr val="009900"/>
                </a:solidFill>
              </a:rPr>
              <a:t>–t</a:t>
            </a:r>
            <a:r>
              <a:rPr lang="cs-CZ" sz="3600" dirty="0" smtClean="0"/>
              <a:t>. Pouze pojmenovává děj, ale nevyjadřuje osobu, číslo ani čas. </a:t>
            </a:r>
          </a:p>
          <a:p>
            <a:pPr marL="0" indent="0">
              <a:buNone/>
            </a:pPr>
            <a:r>
              <a:rPr lang="cs-CZ" sz="3600" i="1" dirty="0" smtClean="0"/>
              <a:t>Výjimky</a:t>
            </a:r>
            <a:r>
              <a:rPr lang="cs-CZ" sz="3600" dirty="0" smtClean="0"/>
              <a:t> ukončené na </a:t>
            </a:r>
            <a:r>
              <a:rPr lang="cs-CZ" sz="3600" i="1" dirty="0" smtClean="0">
                <a:solidFill>
                  <a:srgbClr val="009900"/>
                </a:solidFill>
              </a:rPr>
              <a:t>–</a:t>
            </a:r>
            <a:r>
              <a:rPr lang="cs-CZ" sz="3600" i="1" dirty="0" err="1" smtClean="0">
                <a:solidFill>
                  <a:srgbClr val="009900"/>
                </a:solidFill>
              </a:rPr>
              <a:t>ci</a:t>
            </a:r>
            <a:r>
              <a:rPr lang="cs-CZ" sz="3600" dirty="0" smtClean="0"/>
              <a:t>: péci, téci (také péct, téct).</a:t>
            </a:r>
            <a:endParaRPr lang="cs-CZ" sz="3600" dirty="0"/>
          </a:p>
        </p:txBody>
      </p:sp>
    </p:spTree>
    <p:extLst>
      <p:ext uri="{BB962C8B-B14F-4D97-AF65-F5344CB8AC3E}">
        <p14:creationId xmlns:p14="http://schemas.microsoft.com/office/powerpoint/2010/main" val="14735292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 daným slovesům vytvoř infinitiv: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bijeme -  _________		stoupáte - ________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zvoní - ___________		piješ - ___________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nedáte - _________		plavala - _________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házíš - ___________		zaprší - __________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skákalo - _________		umyjeme - _______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chodíš - __________		jeli jste - _________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jsme - ___________		mají - ___________        		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575842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/>
              <a:t>K daným slovesům vytvoř </a:t>
            </a:r>
            <a:r>
              <a:rPr lang="cs-CZ" dirty="0" smtClean="0"/>
              <a:t>infinitiv: řešení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bijeme </a:t>
            </a:r>
            <a:r>
              <a:rPr lang="cs-CZ" dirty="0"/>
              <a:t>-  </a:t>
            </a:r>
            <a:r>
              <a:rPr lang="cs-CZ" dirty="0" smtClean="0"/>
              <a:t>bít        </a:t>
            </a:r>
            <a:r>
              <a:rPr lang="cs-CZ" dirty="0"/>
              <a:t>		stoupáte - </a:t>
            </a:r>
            <a:r>
              <a:rPr lang="cs-CZ" dirty="0" smtClean="0"/>
              <a:t>stoupat</a:t>
            </a:r>
            <a:endParaRPr lang="cs-CZ" dirty="0"/>
          </a:p>
          <a:p>
            <a:pPr marL="0" indent="0">
              <a:buNone/>
            </a:pPr>
            <a:r>
              <a:rPr lang="cs-CZ" dirty="0"/>
              <a:t>  zvoní </a:t>
            </a:r>
            <a:r>
              <a:rPr lang="cs-CZ" dirty="0" smtClean="0"/>
              <a:t>– zvonit    </a:t>
            </a:r>
            <a:r>
              <a:rPr lang="cs-CZ" dirty="0"/>
              <a:t>		piješ - </a:t>
            </a:r>
            <a:r>
              <a:rPr lang="cs-CZ" dirty="0" smtClean="0"/>
              <a:t>pít</a:t>
            </a:r>
            <a:endParaRPr lang="cs-CZ" dirty="0"/>
          </a:p>
          <a:p>
            <a:pPr marL="0" indent="0">
              <a:buNone/>
            </a:pPr>
            <a:r>
              <a:rPr lang="cs-CZ" dirty="0"/>
              <a:t>  nedáte </a:t>
            </a:r>
            <a:r>
              <a:rPr lang="cs-CZ" dirty="0" smtClean="0"/>
              <a:t>– nedat  </a:t>
            </a:r>
            <a:r>
              <a:rPr lang="cs-CZ" dirty="0"/>
              <a:t>		plavala - </a:t>
            </a:r>
            <a:r>
              <a:rPr lang="cs-CZ" dirty="0" smtClean="0"/>
              <a:t>plavat</a:t>
            </a:r>
            <a:endParaRPr lang="cs-CZ" dirty="0"/>
          </a:p>
          <a:p>
            <a:pPr marL="0" indent="0">
              <a:buNone/>
            </a:pPr>
            <a:r>
              <a:rPr lang="cs-CZ" dirty="0"/>
              <a:t>  házíš </a:t>
            </a:r>
            <a:r>
              <a:rPr lang="cs-CZ" dirty="0" smtClean="0"/>
              <a:t>– házet     </a:t>
            </a:r>
            <a:r>
              <a:rPr lang="cs-CZ" dirty="0"/>
              <a:t>		zaprší </a:t>
            </a:r>
            <a:r>
              <a:rPr lang="cs-CZ" dirty="0" smtClean="0"/>
              <a:t>– zapršet           skákalo – skákat  </a:t>
            </a:r>
            <a:r>
              <a:rPr lang="cs-CZ" dirty="0"/>
              <a:t>		umyjeme - </a:t>
            </a:r>
            <a:r>
              <a:rPr lang="cs-CZ" dirty="0" smtClean="0"/>
              <a:t>umýt</a:t>
            </a:r>
            <a:endParaRPr lang="cs-CZ" dirty="0"/>
          </a:p>
          <a:p>
            <a:pPr marL="0" indent="0">
              <a:buNone/>
            </a:pPr>
            <a:r>
              <a:rPr lang="cs-CZ" dirty="0"/>
              <a:t>  chodíš </a:t>
            </a:r>
            <a:r>
              <a:rPr lang="cs-CZ" dirty="0" smtClean="0"/>
              <a:t>– chodit           </a:t>
            </a:r>
            <a:r>
              <a:rPr lang="cs-CZ" dirty="0"/>
              <a:t>	jeli jste - </a:t>
            </a:r>
            <a:r>
              <a:rPr lang="cs-CZ" dirty="0" smtClean="0"/>
              <a:t>jet</a:t>
            </a:r>
            <a:endParaRPr lang="cs-CZ" dirty="0"/>
          </a:p>
          <a:p>
            <a:pPr marL="0" indent="0">
              <a:buNone/>
            </a:pPr>
            <a:r>
              <a:rPr lang="cs-CZ" dirty="0"/>
              <a:t>  jsme </a:t>
            </a:r>
            <a:r>
              <a:rPr lang="cs-CZ" dirty="0" smtClean="0"/>
              <a:t>– být                    </a:t>
            </a:r>
            <a:r>
              <a:rPr lang="cs-CZ" dirty="0"/>
              <a:t>	mají - </a:t>
            </a:r>
            <a:r>
              <a:rPr lang="cs-CZ" dirty="0" smtClean="0"/>
              <a:t>mít        </a:t>
            </a:r>
            <a:r>
              <a:rPr lang="cs-CZ" dirty="0"/>
              <a:t>		</a:t>
            </a:r>
          </a:p>
        </p:txBody>
      </p:sp>
    </p:spTree>
    <p:extLst>
      <p:ext uri="{BB962C8B-B14F-4D97-AF65-F5344CB8AC3E}">
        <p14:creationId xmlns:p14="http://schemas.microsoft.com/office/powerpoint/2010/main" val="15753941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Použité zdroje: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/>
              <a:t> Archiv autora.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925197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64</TotalTime>
  <Words>98</Words>
  <Application>Microsoft Office PowerPoint</Application>
  <PresentationFormat>Předvádění na obrazovce (4:3)</PresentationFormat>
  <Paragraphs>26</Paragraphs>
  <Slides>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Motiv systému Office</vt:lpstr>
      <vt:lpstr>Název školy: Základní a Mateřská škola Bečváry, okres Kolín Autor: Mgr. Kateřina Venclová Datum tvorby: 15.1.2012 Název materiálu: VY_32_INOVACE_12_ČESKÝ JAZYK PRO  4. ROČNÍK_SLOVESA</vt:lpstr>
      <vt:lpstr>SLOVESA</vt:lpstr>
      <vt:lpstr>K daným slovesům vytvoř infinitiv:</vt:lpstr>
      <vt:lpstr>K daným slovesům vytvoř infinitiv: řešení</vt:lpstr>
      <vt:lpstr>Použité zdroje: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Název školy: Základní a Mateřská škola Bečváry, okres Kolín Autor: Kateřina Venclová Název materiálu: VY_32_INOVACE_02_ČESKÝ JAZYK PRO   4.ROČNÍK_SLOVESA</dc:title>
  <dc:creator>pc</dc:creator>
  <cp:lastModifiedBy>pc1</cp:lastModifiedBy>
  <cp:revision>12</cp:revision>
  <dcterms:created xsi:type="dcterms:W3CDTF">2012-04-10T11:46:49Z</dcterms:created>
  <dcterms:modified xsi:type="dcterms:W3CDTF">2012-05-13T11:59:14Z</dcterms:modified>
</cp:coreProperties>
</file>