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358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486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50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554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50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511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927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726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471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64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59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CD752-1DC4-4A51-B459-B957E123E7A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FECF0-8E12-4AFB-B5F0-0573F1F336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537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772400" cy="1470025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a Mateřská škola Bečváry, okres Kolín</a:t>
            </a:r>
            <a:br>
              <a:rPr lang="cs-CZ" sz="3200" dirty="0" smtClean="0"/>
            </a:br>
            <a:r>
              <a:rPr lang="cs-CZ" sz="3200" dirty="0" smtClean="0"/>
              <a:t>Autor: Mgr. Kateřina Venclová</a:t>
            </a:r>
            <a:br>
              <a:rPr lang="cs-CZ" sz="3200" dirty="0" smtClean="0"/>
            </a:br>
            <a:r>
              <a:rPr lang="cs-CZ" sz="3200" dirty="0" smtClean="0"/>
              <a:t>Datum tvorby: 17.1.2012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VY_32_INOVACE_14_ČESKÝ </a:t>
            </a:r>
            <a:r>
              <a:rPr lang="cs-CZ" sz="3200" dirty="0" smtClean="0"/>
              <a:t>JAZYK PRO  4. </a:t>
            </a:r>
            <a:r>
              <a:rPr lang="cs-CZ" sz="3200" dirty="0"/>
              <a:t>ROČNÍK_SLOVESA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212976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Prezentace vysvětluje a </a:t>
            </a:r>
            <a:r>
              <a:rPr lang="cs-CZ" dirty="0" smtClean="0"/>
              <a:t>procvičuje  látku českého jazyka 4.ročníku o slovesech. Zaměřuje se na určování slovesného času.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30120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90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33"/>
          </a:solidFill>
        </p:spPr>
        <p:txBody>
          <a:bodyPr>
            <a:normAutofit/>
          </a:bodyPr>
          <a:lstStyle/>
          <a:p>
            <a:r>
              <a:rPr lang="cs-CZ" sz="5400" b="1" i="1" dirty="0" smtClean="0"/>
              <a:t>SLOVESA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33CC33"/>
                </a:solidFill>
              </a:rPr>
              <a:t>  </a:t>
            </a:r>
            <a:r>
              <a:rPr lang="cs-CZ" sz="3600" dirty="0" smtClean="0">
                <a:solidFill>
                  <a:srgbClr val="33CC33"/>
                </a:solidFill>
              </a:rPr>
              <a:t>Slovesný čas: </a:t>
            </a:r>
            <a:r>
              <a:rPr lang="cs-CZ" b="1" dirty="0" smtClean="0"/>
              <a:t>přítomný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         minulý</a:t>
            </a:r>
          </a:p>
          <a:p>
            <a:pPr marL="0" indent="0">
              <a:buNone/>
            </a:pPr>
            <a:r>
              <a:rPr lang="cs-CZ" b="1" dirty="0" smtClean="0"/>
              <a:t>                             budoucí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i="1" u="sng" dirty="0" smtClean="0"/>
              <a:t>Přítomný čas </a:t>
            </a:r>
            <a:r>
              <a:rPr lang="cs-CZ" dirty="0" smtClean="0"/>
              <a:t>– děj právě teď probíhá.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i="1" u="sng" dirty="0" smtClean="0"/>
              <a:t>Minulý čas </a:t>
            </a:r>
            <a:r>
              <a:rPr lang="cs-CZ" dirty="0" smtClean="0"/>
              <a:t>– děj probíhal někdy dříve.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i="1" u="sng" dirty="0" smtClean="0"/>
              <a:t>Budoucí čas </a:t>
            </a:r>
            <a:r>
              <a:rPr lang="cs-CZ" dirty="0" smtClean="0"/>
              <a:t>– děj bude probíhat.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42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Urči čas u následujících sloves: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 sází -			běžel jsem – </a:t>
            </a:r>
          </a:p>
          <a:p>
            <a:pPr marL="0" indent="0">
              <a:buNone/>
            </a:pPr>
            <a:r>
              <a:rPr lang="cs-CZ" sz="3600" dirty="0" smtClean="0"/>
              <a:t> budeš -			ponesou – </a:t>
            </a:r>
          </a:p>
          <a:p>
            <a:pPr marL="0" indent="0">
              <a:buNone/>
            </a:pPr>
            <a:r>
              <a:rPr lang="cs-CZ" sz="3600" dirty="0" smtClean="0"/>
              <a:t> malovali jste -		píše – </a:t>
            </a:r>
          </a:p>
          <a:p>
            <a:pPr marL="0" indent="0">
              <a:buNone/>
            </a:pPr>
            <a:r>
              <a:rPr lang="cs-CZ" sz="3600" dirty="0" smtClean="0"/>
              <a:t> hrajeme si -		připravíte –</a:t>
            </a:r>
          </a:p>
          <a:p>
            <a:pPr marL="0" indent="0">
              <a:buNone/>
            </a:pPr>
            <a:r>
              <a:rPr lang="cs-CZ" sz="3600" dirty="0" smtClean="0"/>
              <a:t> balím - 			seděl jsi –</a:t>
            </a:r>
          </a:p>
          <a:p>
            <a:pPr marL="0" indent="0">
              <a:buNone/>
            </a:pPr>
            <a:r>
              <a:rPr lang="cs-CZ" sz="3600" dirty="0" smtClean="0"/>
              <a:t> spravíte -			jedeme –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bourají -			barvili -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021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Urči čas u následujících sloves: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 sází - přítomný		  běžel jsem – minulý</a:t>
            </a:r>
          </a:p>
          <a:p>
            <a:pPr marL="0" indent="0">
              <a:buNone/>
            </a:pPr>
            <a:r>
              <a:rPr lang="cs-CZ" dirty="0" smtClean="0"/>
              <a:t> budeš - budoucí		  ponesou – budoucí	</a:t>
            </a:r>
          </a:p>
          <a:p>
            <a:pPr marL="0" indent="0">
              <a:buNone/>
            </a:pPr>
            <a:r>
              <a:rPr lang="cs-CZ" dirty="0" smtClean="0"/>
              <a:t> malovali jste –minulý   píše –  přítomný	</a:t>
            </a:r>
          </a:p>
          <a:p>
            <a:pPr marL="0" indent="0">
              <a:buNone/>
            </a:pPr>
            <a:r>
              <a:rPr lang="cs-CZ" dirty="0" smtClean="0"/>
              <a:t> hrajeme si – přítomný</a:t>
            </a:r>
            <a:r>
              <a:rPr lang="cs-CZ" dirty="0"/>
              <a:t> </a:t>
            </a:r>
            <a:r>
              <a:rPr lang="cs-CZ" dirty="0" smtClean="0"/>
              <a:t> připravíte – budoucí	</a:t>
            </a:r>
          </a:p>
          <a:p>
            <a:pPr marL="0" indent="0">
              <a:buNone/>
            </a:pPr>
            <a:r>
              <a:rPr lang="cs-CZ" dirty="0" smtClean="0"/>
              <a:t> balím - přítomný	   seděl jsi – minulý</a:t>
            </a:r>
          </a:p>
          <a:p>
            <a:pPr marL="0" indent="0">
              <a:buNone/>
            </a:pPr>
            <a:r>
              <a:rPr lang="cs-CZ" dirty="0" smtClean="0"/>
              <a:t> spravíte - budoucí	   jedeme – přítomný	</a:t>
            </a:r>
          </a:p>
          <a:p>
            <a:pPr marL="0" indent="0">
              <a:buNone/>
            </a:pPr>
            <a:r>
              <a:rPr lang="cs-CZ" dirty="0" smtClean="0"/>
              <a:t> bourají - přítomný	   barvili - minulý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25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Archiv autora.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0296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64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17.1.2012 Název materiálu: VY_32_INOVACE_14_ČESKÝ JAZYK PRO  4. ROČNÍK_SLOVESA</vt:lpstr>
      <vt:lpstr>SLOVESA</vt:lpstr>
      <vt:lpstr>Urči čas u následujících sloves:</vt:lpstr>
      <vt:lpstr>Urči čas u následujících sloves: řešení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Název materiálu: VY_32_INOVACE_03_ČESKÝ JAZYK PRO   4.ROČNÍK_SLOVESA</dc:title>
  <dc:creator>pc</dc:creator>
  <cp:lastModifiedBy>pc1</cp:lastModifiedBy>
  <cp:revision>10</cp:revision>
  <dcterms:created xsi:type="dcterms:W3CDTF">2012-04-12T11:47:48Z</dcterms:created>
  <dcterms:modified xsi:type="dcterms:W3CDTF">2012-05-13T11:59:46Z</dcterms:modified>
</cp:coreProperties>
</file>