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E04A8-7920-4DA6-A093-84A0688FAF1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B313-7EEC-4ED7-9668-69A92E1EE6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828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E04A8-7920-4DA6-A093-84A0688FAF1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B313-7EEC-4ED7-9668-69A92E1EE6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43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E04A8-7920-4DA6-A093-84A0688FAF1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B313-7EEC-4ED7-9668-69A92E1EE6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435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E04A8-7920-4DA6-A093-84A0688FAF1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B313-7EEC-4ED7-9668-69A92E1EE6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864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E04A8-7920-4DA6-A093-84A0688FAF1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B313-7EEC-4ED7-9668-69A92E1EE6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731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E04A8-7920-4DA6-A093-84A0688FAF1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B313-7EEC-4ED7-9668-69A92E1EE6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214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E04A8-7920-4DA6-A093-84A0688FAF1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B313-7EEC-4ED7-9668-69A92E1EE6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5295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E04A8-7920-4DA6-A093-84A0688FAF1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B313-7EEC-4ED7-9668-69A92E1EE6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0230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E04A8-7920-4DA6-A093-84A0688FAF1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B313-7EEC-4ED7-9668-69A92E1EE6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382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E04A8-7920-4DA6-A093-84A0688FAF1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B313-7EEC-4ED7-9668-69A92E1EE6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71481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E04A8-7920-4DA6-A093-84A0688FAF1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FB313-7EEC-4ED7-9668-69A92E1EE6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75090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5E04A8-7920-4DA6-A093-84A0688FAF10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9FB313-7EEC-4ED7-9668-69A92E1EE65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8245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980728"/>
            <a:ext cx="7772400" cy="1470025"/>
          </a:xfrm>
        </p:spPr>
        <p:txBody>
          <a:bodyPr>
            <a:noAutofit/>
          </a:bodyPr>
          <a:lstStyle/>
          <a:p>
            <a:r>
              <a:rPr lang="cs-CZ" sz="3200" dirty="0" smtClean="0"/>
              <a:t>Název školy: Základní a Mateřská škola Bečváry, okres Kolín</a:t>
            </a:r>
            <a:br>
              <a:rPr lang="cs-CZ" sz="3200" dirty="0" smtClean="0"/>
            </a:br>
            <a:r>
              <a:rPr lang="cs-CZ" sz="3200" dirty="0" smtClean="0"/>
              <a:t>Autor: Mgr. Kateřina Venclová</a:t>
            </a:r>
            <a:br>
              <a:rPr lang="cs-CZ" sz="3200" dirty="0" smtClean="0"/>
            </a:br>
            <a:r>
              <a:rPr lang="cs-CZ" sz="3200" dirty="0" smtClean="0"/>
              <a:t>Datum tvorby: 20.1.2012</a:t>
            </a:r>
            <a:br>
              <a:rPr lang="cs-CZ" sz="3200" dirty="0" smtClean="0"/>
            </a:br>
            <a:r>
              <a:rPr lang="cs-CZ" sz="3200" dirty="0" smtClean="0"/>
              <a:t>Název materiálu: </a:t>
            </a:r>
            <a:r>
              <a:rPr lang="cs-CZ" sz="3200" dirty="0" smtClean="0"/>
              <a:t>VY_32_INOVACE_15_ČESKÝ </a:t>
            </a:r>
            <a:r>
              <a:rPr lang="cs-CZ" sz="3200" dirty="0" smtClean="0"/>
              <a:t>JAZYK PRO  4. </a:t>
            </a:r>
            <a:r>
              <a:rPr lang="cs-CZ" sz="3200" dirty="0"/>
              <a:t>ROČNÍK_SLOVESA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3429000"/>
            <a:ext cx="6400800" cy="17526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Anotace: Prezentace procvičuje  látku českého jazyka 4.ročníku o slovesech. Zaměřuje se na časování sloves v přítomném čase.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55307" y="5301208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83208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6600" b="1" i="1" dirty="0" smtClean="0"/>
              <a:t>SLOVESA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617245">
            <a:off x="251520" y="2708920"/>
            <a:ext cx="8229600" cy="432477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i="1" dirty="0" smtClean="0"/>
              <a:t>Přítomný čas</a:t>
            </a:r>
            <a:br>
              <a:rPr lang="cs-CZ" sz="6000" b="1" i="1" dirty="0" smtClean="0"/>
            </a:br>
            <a:r>
              <a:rPr lang="cs-CZ" sz="6000" b="1" i="1" dirty="0" smtClean="0"/>
              <a:t/>
            </a:r>
            <a:br>
              <a:rPr lang="cs-CZ" sz="6000" b="1" i="1" dirty="0" smtClean="0"/>
            </a:br>
            <a:r>
              <a:rPr lang="cs-CZ" sz="6000" b="1" i="1" dirty="0" smtClean="0"/>
              <a:t/>
            </a:r>
            <a:br>
              <a:rPr lang="cs-CZ" sz="6000" b="1" i="1" dirty="0" smtClean="0"/>
            </a:br>
            <a:endParaRPr lang="cs-CZ" sz="6000" b="1" i="1" dirty="0"/>
          </a:p>
        </p:txBody>
      </p:sp>
    </p:spTree>
    <p:extLst>
      <p:ext uri="{BB962C8B-B14F-4D97-AF65-F5344CB8AC3E}">
        <p14:creationId xmlns:p14="http://schemas.microsoft.com/office/powerpoint/2010/main" val="3357758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>Slovesa v čase přítomném vyjadřují děj, který právě probíhá.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53650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i="1" u="sng" dirty="0" smtClean="0"/>
              <a:t>Podtrhni v textu slovesa v přítomném čase:</a:t>
            </a:r>
            <a:br>
              <a:rPr lang="cs-CZ" sz="3600" i="1" u="sng" dirty="0" smtClean="0"/>
            </a:br>
            <a:r>
              <a:rPr lang="cs-CZ" dirty="0" smtClean="0"/>
              <a:t>Alenka běhala po dvorku bez botiček a teď pláče, že si ukopla paleček. Z palečku jí teče krev a barví malou ponožku. Maminka se bude moc zlobit. Vždy se zlobí, když Alenka běhá bosa. Na dvorku leží spousta ostrých předmětů, které jsou nebezpečné pro bosé nožičky. 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Nakonec se maminka na neposlušnou holčičku moc nezlobila, protože se sama potrestala. Nožička se brzy zahojí.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39787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sz="3600" i="1" u="sng" dirty="0" smtClean="0"/>
              <a:t>Podtrhni v textu slovesa v přítomném čase: řešení</a:t>
            </a:r>
            <a:br>
              <a:rPr lang="cs-CZ" sz="3600" i="1" u="sng" dirty="0" smtClean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i="1" u="sng" dirty="0" smtClean="0"/>
              <a:t/>
            </a:r>
            <a:br>
              <a:rPr lang="cs-CZ" sz="3600" i="1" u="sng" dirty="0" smtClean="0"/>
            </a:br>
            <a:r>
              <a:rPr lang="cs-CZ" dirty="0" smtClean="0"/>
              <a:t>Alenka běhala po dvorku bez botiček a teď </a:t>
            </a:r>
            <a:r>
              <a:rPr lang="cs-CZ" dirty="0" smtClean="0">
                <a:solidFill>
                  <a:srgbClr val="0070C0"/>
                </a:solidFill>
              </a:rPr>
              <a:t>pláče</a:t>
            </a:r>
            <a:r>
              <a:rPr lang="cs-CZ" dirty="0" smtClean="0"/>
              <a:t>, že si ukopla paleček. Z palečku jí </a:t>
            </a:r>
            <a:r>
              <a:rPr lang="cs-CZ" dirty="0" smtClean="0">
                <a:solidFill>
                  <a:srgbClr val="0070C0"/>
                </a:solidFill>
              </a:rPr>
              <a:t>teče</a:t>
            </a:r>
            <a:r>
              <a:rPr lang="cs-CZ" dirty="0" smtClean="0"/>
              <a:t> krev a </a:t>
            </a:r>
            <a:r>
              <a:rPr lang="cs-CZ" dirty="0" smtClean="0">
                <a:solidFill>
                  <a:srgbClr val="0070C0"/>
                </a:solidFill>
              </a:rPr>
              <a:t>barví </a:t>
            </a:r>
            <a:r>
              <a:rPr lang="cs-CZ" dirty="0" smtClean="0"/>
              <a:t>malou ponožku. Maminka se bude moc zlobit. Vždy </a:t>
            </a:r>
            <a:r>
              <a:rPr lang="cs-CZ" dirty="0" smtClean="0">
                <a:solidFill>
                  <a:srgbClr val="0070C0"/>
                </a:solidFill>
              </a:rPr>
              <a:t>se zlobí</a:t>
            </a:r>
            <a:r>
              <a:rPr lang="cs-CZ" dirty="0" smtClean="0"/>
              <a:t>, když Alenka </a:t>
            </a:r>
            <a:r>
              <a:rPr lang="cs-CZ" dirty="0" smtClean="0">
                <a:solidFill>
                  <a:srgbClr val="0070C0"/>
                </a:solidFill>
              </a:rPr>
              <a:t>běhá </a:t>
            </a:r>
            <a:r>
              <a:rPr lang="cs-CZ" dirty="0" smtClean="0"/>
              <a:t>bosa. Na dvorku </a:t>
            </a:r>
            <a:r>
              <a:rPr lang="cs-CZ" dirty="0" smtClean="0">
                <a:solidFill>
                  <a:srgbClr val="0070C0"/>
                </a:solidFill>
              </a:rPr>
              <a:t>leží </a:t>
            </a:r>
            <a:r>
              <a:rPr lang="cs-CZ" dirty="0" smtClean="0"/>
              <a:t>spousta ostrých předmětů, které </a:t>
            </a:r>
            <a:r>
              <a:rPr lang="cs-CZ" dirty="0" smtClean="0">
                <a:solidFill>
                  <a:srgbClr val="0070C0"/>
                </a:solidFill>
              </a:rPr>
              <a:t>jsou </a:t>
            </a:r>
            <a:r>
              <a:rPr lang="cs-CZ" dirty="0" smtClean="0"/>
              <a:t>nebezpečné pro bosé nožičky. </a:t>
            </a:r>
            <a:br>
              <a:rPr lang="cs-CZ" dirty="0" smtClean="0"/>
            </a:br>
            <a:r>
              <a:rPr lang="cs-CZ" dirty="0" smtClean="0"/>
              <a:t>Nakonec se maminka na neposlušnou holčičku moc nezlobila, protože se sama potrestala. Nožička se brzy zahojí.</a:t>
            </a:r>
            <a:endParaRPr lang="cs-CZ" i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8848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A</a:t>
            </a:r>
            <a:r>
              <a:rPr lang="cs-CZ" dirty="0" smtClean="0"/>
              <a:t>rchiv autora.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1560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69</Words>
  <Application>Microsoft Office PowerPoint</Application>
  <PresentationFormat>Předvádění na obrazovce (4:3)</PresentationFormat>
  <Paragraphs>13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Základní a Mateřská škola Bečváry, okres Kolín Autor: Mgr. Kateřina Venclová Datum tvorby: 20.1.2012 Název materiálu: VY_32_INOVACE_15_ČESKÝ JAZYK PRO  4. ROČNÍK_SLOVESA</vt:lpstr>
      <vt:lpstr>SLOVESA</vt:lpstr>
      <vt:lpstr>Slovesa v čase přítomném vyjadřují děj, který právě probíhá.</vt:lpstr>
      <vt:lpstr>Podtrhni v textu slovesa v přítomném čase: řešení 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a Mateřská škola Bečváry, okres Kolín Autor: Kateřina Venclová Název materiálu: VY_32_INOVACE_15_ČESKÝ JAZYK PRO   4.ROČNÍK_SLOVESA</dc:title>
  <dc:creator>pc</dc:creator>
  <cp:lastModifiedBy>pc1</cp:lastModifiedBy>
  <cp:revision>13</cp:revision>
  <dcterms:created xsi:type="dcterms:W3CDTF">2012-04-30T04:09:28Z</dcterms:created>
  <dcterms:modified xsi:type="dcterms:W3CDTF">2012-05-13T12:00:06Z</dcterms:modified>
</cp:coreProperties>
</file>