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612AB-6C9D-45C9-B560-AA635C2153B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BD7D3-C4B8-4C38-B6D5-DE244B81AE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121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612AB-6C9D-45C9-B560-AA635C2153B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BD7D3-C4B8-4C38-B6D5-DE244B81AE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222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612AB-6C9D-45C9-B560-AA635C2153B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BD7D3-C4B8-4C38-B6D5-DE244B81AE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027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612AB-6C9D-45C9-B560-AA635C2153B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BD7D3-C4B8-4C38-B6D5-DE244B81AE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713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612AB-6C9D-45C9-B560-AA635C2153B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BD7D3-C4B8-4C38-B6D5-DE244B81AE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166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612AB-6C9D-45C9-B560-AA635C2153B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BD7D3-C4B8-4C38-B6D5-DE244B81AE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141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612AB-6C9D-45C9-B560-AA635C2153B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BD7D3-C4B8-4C38-B6D5-DE244B81AE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359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612AB-6C9D-45C9-B560-AA635C2153B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BD7D3-C4B8-4C38-B6D5-DE244B81AE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866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612AB-6C9D-45C9-B560-AA635C2153B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BD7D3-C4B8-4C38-B6D5-DE244B81AE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826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612AB-6C9D-45C9-B560-AA635C2153B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BD7D3-C4B8-4C38-B6D5-DE244B81AE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449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612AB-6C9D-45C9-B560-AA635C2153B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BD7D3-C4B8-4C38-B6D5-DE244B81AE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813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7612AB-6C9D-45C9-B560-AA635C2153B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EBD7D3-C4B8-4C38-B6D5-DE244B81AE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499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8"/>
            <a:ext cx="7772400" cy="2979763"/>
          </a:xfrm>
        </p:spPr>
        <p:txBody>
          <a:bodyPr>
            <a:noAutofit/>
          </a:bodyPr>
          <a:lstStyle/>
          <a:p>
            <a:r>
              <a:rPr lang="cs-CZ" sz="3200" dirty="0" smtClean="0"/>
              <a:t>Název školy: Základní a Mateřská škola Bečváry, okres Kolín</a:t>
            </a:r>
            <a:br>
              <a:rPr lang="cs-CZ" sz="3200" dirty="0" smtClean="0"/>
            </a:br>
            <a:r>
              <a:rPr lang="cs-CZ" sz="3200" dirty="0" smtClean="0"/>
              <a:t>Autor: Mgr. Kateřina Venclová</a:t>
            </a:r>
            <a:br>
              <a:rPr lang="cs-CZ" sz="3200" dirty="0" smtClean="0"/>
            </a:br>
            <a:r>
              <a:rPr lang="cs-CZ" sz="3200" dirty="0" smtClean="0"/>
              <a:t>Datum tvorby: 25.1.2012</a:t>
            </a:r>
            <a:br>
              <a:rPr lang="cs-CZ" sz="3200" dirty="0" smtClean="0"/>
            </a:br>
            <a:r>
              <a:rPr lang="cs-CZ" sz="3200" dirty="0" smtClean="0"/>
              <a:t>Název materiálu: </a:t>
            </a:r>
            <a:r>
              <a:rPr lang="cs-CZ" sz="3200" dirty="0" smtClean="0"/>
              <a:t>VY_32_INOVACE_16_ČESKÝ </a:t>
            </a:r>
            <a:r>
              <a:rPr lang="cs-CZ" sz="3200" dirty="0" smtClean="0"/>
              <a:t>JAZYK PRO  4. </a:t>
            </a:r>
            <a:r>
              <a:rPr lang="cs-CZ" sz="3200" dirty="0"/>
              <a:t>ROČNÍK_SLOVESA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429000"/>
            <a:ext cx="6400800" cy="2711152"/>
          </a:xfrm>
        </p:spPr>
        <p:txBody>
          <a:bodyPr>
            <a:normAutofit fontScale="92500" lnSpcReduction="10000"/>
          </a:bodyPr>
          <a:lstStyle/>
          <a:p>
            <a:r>
              <a:rPr lang="cs-CZ" b="1" u="sng" dirty="0" smtClean="0"/>
              <a:t>Anotace: </a:t>
            </a:r>
            <a:r>
              <a:rPr lang="cs-CZ" dirty="0" smtClean="0"/>
              <a:t>Prezentace procvičuje  látku českého jazyka 4.ročníku o slovesech. Zaměřuje se na časování sloves v budoucím čase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868805" y="5301208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26364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000" b="1" i="1" dirty="0" smtClean="0"/>
              <a:t>SLOVESA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437752">
            <a:off x="420639" y="2204864"/>
            <a:ext cx="8229600" cy="43204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b="1" i="1" dirty="0" smtClean="0"/>
              <a:t>Budoucí čas</a:t>
            </a:r>
          </a:p>
          <a:p>
            <a:pPr marL="0" indent="0" algn="ctr">
              <a:buNone/>
            </a:pP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742696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Slovesa v čase budoucím vyjadřují děj, který teprve proběhne.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Tvary budoucího času:</a:t>
            </a:r>
            <a:br>
              <a:rPr lang="cs-CZ" b="1" u="sng" dirty="0" smtClean="0"/>
            </a:br>
            <a:r>
              <a:rPr lang="cs-CZ" dirty="0" smtClean="0"/>
              <a:t>  -  </a:t>
            </a:r>
            <a:r>
              <a:rPr lang="cs-CZ" i="1" u="sng" dirty="0" smtClean="0"/>
              <a:t>jednoduché </a:t>
            </a:r>
            <a:r>
              <a:rPr lang="cs-CZ" dirty="0" smtClean="0"/>
              <a:t>(tvary času přítomného vyjadřující budoucí čas): upeču, namaluje se, vykoupeme…</a:t>
            </a:r>
            <a:br>
              <a:rPr lang="cs-CZ" dirty="0" smtClean="0"/>
            </a:br>
            <a:r>
              <a:rPr lang="cs-CZ" dirty="0" smtClean="0"/>
              <a:t>  </a:t>
            </a:r>
            <a:r>
              <a:rPr lang="cs-CZ" i="1" u="sng" dirty="0" smtClean="0"/>
              <a:t>-  složené: </a:t>
            </a:r>
            <a:r>
              <a:rPr lang="cs-CZ" dirty="0" smtClean="0"/>
              <a:t>budu péci, bude se malovat, budeme se koupat…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7504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Vyčasuj slovesa v budoucím čase: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malovat</a:t>
            </a:r>
            <a:r>
              <a:rPr lang="cs-CZ" dirty="0"/>
              <a:t>				</a:t>
            </a:r>
            <a:r>
              <a:rPr lang="cs-CZ" u="sng" dirty="0"/>
              <a:t>namalovat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89831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Vyčasuj slovesa v budoucím čase: 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malovat</a:t>
            </a:r>
            <a:r>
              <a:rPr lang="cs-CZ" dirty="0" smtClean="0"/>
              <a:t>				</a:t>
            </a:r>
            <a:r>
              <a:rPr lang="cs-CZ" u="sng" dirty="0" smtClean="0"/>
              <a:t>namalovat</a:t>
            </a:r>
            <a:br>
              <a:rPr lang="cs-CZ" u="sng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1.  budu malovat			namaluju</a:t>
            </a:r>
            <a:br>
              <a:rPr lang="cs-CZ" dirty="0" smtClean="0"/>
            </a:br>
            <a:r>
              <a:rPr lang="cs-CZ" dirty="0" smtClean="0"/>
              <a:t>  2.  budeš malovat			namaluješ</a:t>
            </a:r>
            <a:br>
              <a:rPr lang="cs-CZ" dirty="0" smtClean="0"/>
            </a:br>
            <a:r>
              <a:rPr lang="cs-CZ" dirty="0" smtClean="0"/>
              <a:t>  3.  bude malovat			namaluje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1.  budeme malovat			namalujeme</a:t>
            </a:r>
            <a:br>
              <a:rPr lang="cs-CZ" dirty="0" smtClean="0"/>
            </a:br>
            <a:r>
              <a:rPr lang="cs-CZ" dirty="0" smtClean="0"/>
              <a:t>  2.  budete malovat			namalujete</a:t>
            </a:r>
          </a:p>
          <a:p>
            <a:pPr marL="0" indent="0">
              <a:buNone/>
            </a:pPr>
            <a:r>
              <a:rPr lang="cs-CZ" dirty="0" smtClean="0"/>
              <a:t>  3.  budou malovat			namalují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7131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Archiv autora.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126862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69</Words>
  <Application>Microsoft Office PowerPoint</Application>
  <PresentationFormat>Předvádění na obrazovce (4:3)</PresentationFormat>
  <Paragraphs>17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Název školy: Základní a Mateřská škola Bečváry, okres Kolín Autor: Mgr. Kateřina Venclová Datum tvorby: 25.1.2012 Název materiálu: VY_32_INOVACE_16_ČESKÝ JAZYK PRO  4. ROČNÍK_SLOVESA </vt:lpstr>
      <vt:lpstr>SLOVESA</vt:lpstr>
      <vt:lpstr>Slovesa v čase budoucím vyjadřují děj, který teprve proběhne.</vt:lpstr>
      <vt:lpstr>Vyčasuj slovesa v budoucím čase:</vt:lpstr>
      <vt:lpstr>Vyčasuj slovesa v budoucím čase: řešení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a Mateřská škola Bečváry, okres Kolín Autor: Mgr. Kateřina Venclová Název materiálu: VY_32_INOVACE_16_ČESKÝ JAZYK PRO  4. ROČNÍK_SLOVESA</dc:title>
  <dc:creator>pc</dc:creator>
  <cp:lastModifiedBy>pc1</cp:lastModifiedBy>
  <cp:revision>13</cp:revision>
  <dcterms:created xsi:type="dcterms:W3CDTF">2012-04-30T04:47:34Z</dcterms:created>
  <dcterms:modified xsi:type="dcterms:W3CDTF">2012-05-13T12:00:23Z</dcterms:modified>
</cp:coreProperties>
</file>