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952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602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716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0674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4293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352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1371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284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072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09776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249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0B8D3-CD4A-46D4-AADF-9E0AED119592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215E4-B6F9-41A2-BC96-FE304497CD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1738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772400" cy="2979762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školy: Základní a Mateřská škola Bečváry, okres Kolín</a:t>
            </a:r>
            <a:br>
              <a:rPr lang="cs-CZ" sz="3200" dirty="0" smtClean="0"/>
            </a:br>
            <a:r>
              <a:rPr lang="cs-CZ" sz="3200" dirty="0" smtClean="0"/>
              <a:t>Autor: Mgr. Kateřina Venclová</a:t>
            </a:r>
            <a:br>
              <a:rPr lang="cs-CZ" sz="3200" dirty="0" smtClean="0"/>
            </a:br>
            <a:r>
              <a:rPr lang="cs-CZ" sz="3200" dirty="0" smtClean="0"/>
              <a:t>Datum tvorby: 20.1.2012</a:t>
            </a:r>
            <a:br>
              <a:rPr lang="cs-CZ" sz="3200" dirty="0" smtClean="0"/>
            </a:br>
            <a:r>
              <a:rPr lang="cs-CZ" sz="3200" dirty="0" smtClean="0"/>
              <a:t>Název materiálu: VY_32_INOVACE_17_ČESKÝ JAZYK PRO   4. </a:t>
            </a:r>
            <a:r>
              <a:rPr lang="cs-CZ" sz="3200" dirty="0"/>
              <a:t>ROČNÍK_SLOVESA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429000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Anotace: Prezentace procvičuje  látku českého jazyka 4.ročníku o slovesech. Zaměřuje se na časování sloves </a:t>
            </a:r>
            <a:r>
              <a:rPr lang="cs-CZ" dirty="0" smtClean="0"/>
              <a:t>                     v </a:t>
            </a:r>
            <a:r>
              <a:rPr lang="cs-CZ" dirty="0" smtClean="0"/>
              <a:t>minulém čase.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96514" y="5445433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1516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SLOVESA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0840170">
            <a:off x="467544" y="2204864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i="1" dirty="0" smtClean="0"/>
              <a:t>  Minulý čas</a:t>
            </a:r>
            <a:br>
              <a:rPr lang="cs-CZ" sz="4800" b="1" i="1" dirty="0" smtClean="0"/>
            </a:br>
            <a:r>
              <a:rPr lang="cs-CZ" sz="4800" b="1" i="1" dirty="0" smtClean="0"/>
              <a:t/>
            </a:r>
            <a:br>
              <a:rPr lang="cs-CZ" sz="4800" b="1" i="1" dirty="0" smtClean="0"/>
            </a:br>
            <a:r>
              <a:rPr lang="cs-CZ" sz="4800" b="1" i="1" dirty="0" smtClean="0"/>
              <a:t/>
            </a:r>
            <a:br>
              <a:rPr lang="cs-CZ" sz="4800" b="1" i="1" dirty="0" smtClean="0"/>
            </a:br>
            <a:r>
              <a:rPr lang="cs-CZ" sz="4800" b="1" i="1" dirty="0" smtClean="0"/>
              <a:t/>
            </a:r>
            <a:br>
              <a:rPr lang="cs-CZ" sz="4800" b="1" i="1" dirty="0" smtClean="0"/>
            </a:br>
            <a:endParaRPr lang="cs-CZ" sz="4800" b="1" i="1" dirty="0"/>
          </a:p>
        </p:txBody>
      </p:sp>
    </p:spTree>
    <p:extLst>
      <p:ext uri="{BB962C8B-B14F-4D97-AF65-F5344CB8AC3E}">
        <p14:creationId xmlns:p14="http://schemas.microsoft.com/office/powerpoint/2010/main" xmlns="" val="423725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Slovesa v minulém čase vyjadřují děj, který se už uskutečnil.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Složené tvary jsou v 1. a 2. osobě čísla jednotného i množného (např. spal jsem, hrál jsi, stáli jsme, žvýkali jste). </a:t>
            </a:r>
          </a:p>
          <a:p>
            <a:r>
              <a:rPr lang="cs-CZ" dirty="0" smtClean="0"/>
              <a:t>Jednoduché tvary jsou ve 3. osobě čísla jednotného i množného </a:t>
            </a:r>
            <a:r>
              <a:rPr lang="cs-CZ" dirty="0" smtClean="0"/>
              <a:t>(např</a:t>
            </a:r>
            <a:r>
              <a:rPr lang="cs-CZ" dirty="0" smtClean="0"/>
              <a:t>. honil se, běhali).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969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Text převeď do minulého času: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Kočka se vyhřívá na sluníčku, ale pejsek vyhledává místo ve stínu. Je veliké horko. Skřivánek ve větvích krásně zpívá. Alenka </a:t>
            </a:r>
            <a:r>
              <a:rPr lang="cs-CZ" dirty="0" smtClean="0"/>
              <a:t>běží              </a:t>
            </a:r>
            <a:r>
              <a:rPr lang="cs-CZ" dirty="0" smtClean="0"/>
              <a:t>k nedalekému rybníku a vyhlíží své kamarádky. Alenka si říká: „Mám velikou žízeň. Těším se na koupání.“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3180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Text převeď do minulého času</a:t>
            </a:r>
            <a:r>
              <a:rPr lang="cs-CZ" dirty="0" smtClean="0"/>
              <a:t>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Kočka se </a:t>
            </a:r>
            <a:r>
              <a:rPr lang="cs-CZ" dirty="0" smtClean="0"/>
              <a:t>vyhřívala </a:t>
            </a:r>
            <a:r>
              <a:rPr lang="cs-CZ" dirty="0"/>
              <a:t>na sluníčku, ale pejsek </a:t>
            </a:r>
            <a:r>
              <a:rPr lang="cs-CZ" dirty="0" smtClean="0"/>
              <a:t>vyhledával </a:t>
            </a:r>
            <a:r>
              <a:rPr lang="cs-CZ" dirty="0"/>
              <a:t>místo ve stínu. </a:t>
            </a:r>
            <a:r>
              <a:rPr lang="cs-CZ" dirty="0" smtClean="0"/>
              <a:t>Bylo </a:t>
            </a:r>
            <a:r>
              <a:rPr lang="cs-CZ" dirty="0"/>
              <a:t>veliké horko. Skřivánek ve větvích krásně </a:t>
            </a:r>
            <a:r>
              <a:rPr lang="cs-CZ" dirty="0" smtClean="0"/>
              <a:t>zpíval. </a:t>
            </a:r>
            <a:r>
              <a:rPr lang="cs-CZ" dirty="0"/>
              <a:t>Alenka </a:t>
            </a:r>
            <a:r>
              <a:rPr lang="cs-CZ" dirty="0" smtClean="0"/>
              <a:t>běžela </a:t>
            </a:r>
            <a:r>
              <a:rPr lang="cs-CZ" dirty="0"/>
              <a:t>k nedalekému rybníku a </a:t>
            </a:r>
            <a:r>
              <a:rPr lang="cs-CZ" dirty="0" smtClean="0"/>
              <a:t>vyhlížela </a:t>
            </a:r>
            <a:r>
              <a:rPr lang="cs-CZ" dirty="0"/>
              <a:t>své kamarádky. Alenka si </a:t>
            </a:r>
            <a:r>
              <a:rPr lang="cs-CZ" dirty="0" smtClean="0"/>
              <a:t>říkala: </a:t>
            </a:r>
            <a:r>
              <a:rPr lang="cs-CZ" dirty="0"/>
              <a:t>„</a:t>
            </a:r>
            <a:r>
              <a:rPr lang="cs-CZ" dirty="0" smtClean="0"/>
              <a:t>Měla jsem </a:t>
            </a:r>
            <a:r>
              <a:rPr lang="cs-CZ" dirty="0"/>
              <a:t>velikou žízeň. </a:t>
            </a:r>
            <a:r>
              <a:rPr lang="cs-CZ" dirty="0" smtClean="0"/>
              <a:t>Těšila jsem </a:t>
            </a:r>
            <a:r>
              <a:rPr lang="cs-CZ" dirty="0"/>
              <a:t>se na koupání.“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8926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Archiv autora.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801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213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20.1.2012 Název materiálu: VY_32_INOVACE_17_ČESKÝ JAZYK PRO   4. ROČNÍK_SLOVESA</vt:lpstr>
      <vt:lpstr>SLOVESA</vt:lpstr>
      <vt:lpstr>Slovesa v minulém čase vyjadřují děj, který se už uskutečnil.</vt:lpstr>
      <vt:lpstr>Text převeď do minulého času:</vt:lpstr>
      <vt:lpstr>Text převeď do minulého času: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Kateřina Venclová Datum tvorby: 20.1.2012 Název materiálu: VY_32_INOVACE_17_ČESKÝ JAZYK PRO   4. ROČNÍK_SLOVESA</dc:title>
  <dc:creator>pc</dc:creator>
  <cp:lastModifiedBy>Dum</cp:lastModifiedBy>
  <cp:revision>17</cp:revision>
  <dcterms:created xsi:type="dcterms:W3CDTF">2012-05-01T12:54:11Z</dcterms:created>
  <dcterms:modified xsi:type="dcterms:W3CDTF">2013-06-10T19:27:43Z</dcterms:modified>
</cp:coreProperties>
</file>