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71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6782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623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95770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406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432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68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4141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4604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3858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23966-BE5A-4FA1-B4E3-934D92CE6003}" type="datetimeFigureOut">
              <a:rPr lang="cs-CZ" smtClean="0"/>
              <a:pPr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2EC1A-FF0D-4585-8F7D-46E2C2B75E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9486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/>
              <a:t>Název školy: Základní a Mateřská škola Bečváry, okres Kolín</a:t>
            </a:r>
            <a:br>
              <a:rPr lang="cs-CZ" sz="3200" dirty="0" smtClean="0"/>
            </a:br>
            <a:r>
              <a:rPr lang="cs-CZ" sz="3200" dirty="0" smtClean="0"/>
              <a:t>Autor: Mgr. Kateřina Venclová</a:t>
            </a:r>
            <a:br>
              <a:rPr lang="cs-CZ" sz="3200" dirty="0" smtClean="0"/>
            </a:br>
            <a:r>
              <a:rPr lang="cs-CZ" sz="3200" dirty="0" smtClean="0"/>
              <a:t>Datum tvorby: 31.1.2012</a:t>
            </a:r>
            <a:br>
              <a:rPr lang="cs-CZ" sz="3200" dirty="0" smtClean="0"/>
            </a:br>
            <a:r>
              <a:rPr lang="cs-CZ" sz="3200" dirty="0" smtClean="0"/>
              <a:t>Název materiálu: VY_32_INOVACE_18_ČESKÝ JAZYK PRO 4. </a:t>
            </a:r>
            <a:r>
              <a:rPr lang="cs-CZ" sz="3200" dirty="0"/>
              <a:t>ROČNÍK_SLOVESA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3356992"/>
            <a:ext cx="6400800" cy="17526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Anotace: Prezentace vysvětluje a procvičuje  látku českého jazyka 4.ročníku o slovesech. Zaměřuje se na slovesný způsob.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lum/>
            <a:alphaModFix/>
          </a:blip>
          <a:srcRect/>
          <a:stretch>
            <a:fillRect/>
          </a:stretch>
        </p:blipFill>
        <p:spPr>
          <a:xfrm>
            <a:off x="1896514" y="5445433"/>
            <a:ext cx="5406390" cy="1044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92780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  <a:solidFill>
            <a:srgbClr val="00CC99"/>
          </a:solidFill>
        </p:spPr>
        <p:txBody>
          <a:bodyPr>
            <a:normAutofit/>
          </a:bodyPr>
          <a:lstStyle/>
          <a:p>
            <a:r>
              <a:rPr lang="cs-CZ" sz="5400" dirty="0" smtClean="0"/>
              <a:t>SLOVESA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000" u="sng" dirty="0"/>
              <a:t> </a:t>
            </a:r>
            <a:r>
              <a:rPr lang="cs-CZ" sz="4000" u="sng" dirty="0" smtClean="0"/>
              <a:t>Slovesný způsob:</a:t>
            </a:r>
          </a:p>
          <a:p>
            <a:pPr marL="0" indent="0">
              <a:buNone/>
            </a:pPr>
            <a:r>
              <a:rPr lang="cs-CZ" sz="3600" i="1" dirty="0"/>
              <a:t> </a:t>
            </a:r>
            <a:r>
              <a:rPr lang="cs-CZ" sz="3600" i="1" dirty="0" smtClean="0"/>
              <a:t> -  oznamovací</a:t>
            </a:r>
          </a:p>
          <a:p>
            <a:pPr marL="0" indent="0">
              <a:buNone/>
            </a:pPr>
            <a:r>
              <a:rPr lang="cs-CZ" sz="3600" i="1" dirty="0"/>
              <a:t> </a:t>
            </a:r>
            <a:r>
              <a:rPr lang="cs-CZ" sz="3600" i="1" dirty="0" smtClean="0"/>
              <a:t> -  rozkazovací</a:t>
            </a:r>
          </a:p>
          <a:p>
            <a:pPr marL="0" indent="0">
              <a:buNone/>
            </a:pPr>
            <a:r>
              <a:rPr lang="cs-CZ" sz="3600" i="1" dirty="0"/>
              <a:t> </a:t>
            </a:r>
            <a:r>
              <a:rPr lang="cs-CZ" sz="3600" i="1" dirty="0" smtClean="0"/>
              <a:t> -  tázací</a:t>
            </a:r>
            <a:endParaRPr lang="cs-CZ" sz="3600" i="1" dirty="0"/>
          </a:p>
        </p:txBody>
      </p:sp>
    </p:spTree>
    <p:extLst>
      <p:ext uri="{BB962C8B-B14F-4D97-AF65-F5344CB8AC3E}">
        <p14:creationId xmlns:p14="http://schemas.microsoft.com/office/powerpoint/2010/main" xmlns="" val="164530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b="1" i="1" dirty="0" smtClean="0"/>
              <a:t>Slovesný způsob - příklady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b="1" u="sng" dirty="0" smtClean="0"/>
              <a:t>Oznamovací způsob:</a:t>
            </a:r>
            <a:r>
              <a:rPr lang="cs-CZ" dirty="0" smtClean="0"/>
              <a:t> vyskytuje se ve všech osobách, v čísle jednotném i množném, v čase minulém, přítomném i budoucím (např. stěhujeme se, budovali, zeptám se, budeš lyžovat).</a:t>
            </a:r>
          </a:p>
          <a:p>
            <a:r>
              <a:rPr lang="cs-CZ" b="1" u="sng" dirty="0" smtClean="0"/>
              <a:t>Rozkazovací způsob:</a:t>
            </a:r>
            <a:r>
              <a:rPr lang="cs-CZ" dirty="0" smtClean="0"/>
              <a:t> je pouze ve 2. osobě čísla jednotného a v 1. a 2. osobě čísla množného (např. ukliď, pojďme, dělejte</a:t>
            </a:r>
            <a:r>
              <a:rPr lang="cs-CZ" dirty="0" smtClean="0"/>
              <a:t>).  </a:t>
            </a:r>
            <a:r>
              <a:rPr lang="cs-CZ" dirty="0" smtClean="0"/>
              <a:t>Čas neurčujeme.</a:t>
            </a:r>
          </a:p>
          <a:p>
            <a:r>
              <a:rPr lang="cs-CZ" b="1" u="sng" dirty="0" smtClean="0"/>
              <a:t>Podmiňovací způsob: </a:t>
            </a:r>
            <a:r>
              <a:rPr lang="cs-CZ" dirty="0" smtClean="0"/>
              <a:t>vyjadřuje podmíněný děj. Je ve všech osobách čísla jednotného i množného (např. seděl bych, jedl by, šli bychom, pili byste).</a:t>
            </a:r>
          </a:p>
        </p:txBody>
      </p:sp>
    </p:spTree>
    <p:extLst>
      <p:ext uri="{BB962C8B-B14F-4D97-AF65-F5344CB8AC3E}">
        <p14:creationId xmlns:p14="http://schemas.microsoft.com/office/powerpoint/2010/main" xmlns="" val="45750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Následná cvičení se společnou kontrolou.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Napište do sešitu 3 věty se slovesy </a:t>
            </a:r>
            <a:r>
              <a:rPr lang="cs-CZ" dirty="0" smtClean="0"/>
              <a:t>                              v </a:t>
            </a:r>
            <a:r>
              <a:rPr lang="cs-CZ" dirty="0" smtClean="0"/>
              <a:t>oznamovacím způsobu.</a:t>
            </a:r>
          </a:p>
          <a:p>
            <a:r>
              <a:rPr lang="cs-CZ" dirty="0" smtClean="0"/>
              <a:t>Napište do sešitu 3 věty v rozkazovacím způsobu.</a:t>
            </a:r>
          </a:p>
          <a:p>
            <a:r>
              <a:rPr lang="cs-CZ" dirty="0" smtClean="0"/>
              <a:t>Napište do sešitu 3 věty v podmiňovacím způsobu.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236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Archiv autora.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675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189</Words>
  <Application>Microsoft Office PowerPoint</Application>
  <PresentationFormat>Předvádění na obrazovce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Název školy: Základní a Mateřská škola Bečváry, okres Kolín Autor: Mgr. Kateřina Venclová Datum tvorby: 31.1.2012 Název materiálu: VY_32_INOVACE_18_ČESKÝ JAZYK PRO 4. ROČNÍK_SLOVESA</vt:lpstr>
      <vt:lpstr>SLOVESA</vt:lpstr>
      <vt:lpstr>Slovesný způsob - příklady</vt:lpstr>
      <vt:lpstr>Následná cvičení se společnou kontrolou.</vt:lpstr>
      <vt:lpstr>Použité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a Mateřská škola Bečváry, okres Kolín Autor: Kateřina Venclová Datum tvorby: 31.1.2012 Název materiálu: VY_32_INOVACE_18_ČESKÝ JAZYK PRO 4. ROČNÍK_SLOVESA</dc:title>
  <dc:creator>pc</dc:creator>
  <cp:lastModifiedBy>Dum</cp:lastModifiedBy>
  <cp:revision>11</cp:revision>
  <dcterms:created xsi:type="dcterms:W3CDTF">2012-05-01T14:53:17Z</dcterms:created>
  <dcterms:modified xsi:type="dcterms:W3CDTF">2013-06-10T19:31:18Z</dcterms:modified>
</cp:coreProperties>
</file>