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8" r:id="rId12"/>
    <p:sldId id="269" r:id="rId13"/>
    <p:sldId id="270" r:id="rId14"/>
    <p:sldId id="271" r:id="rId15"/>
    <p:sldId id="272" r:id="rId16"/>
    <p:sldId id="273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2526F8-12A3-43AD-9DA1-8F7A57FE7BDF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47D5E4-2711-456C-A82C-81339F9DB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256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E2B024-5977-4B89-976A-39049A3BFE74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523273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34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032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071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991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470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201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123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188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75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498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723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B8C515-C1A1-41B2-9BB0-30E64576662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E6C5F-E8D8-48B9-A468-EC74EDE69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897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pforenglish.cz/article/2006093001-listening-telephone-conversations-3" TargetMode="External"/><Relationship Id="rId2" Type="http://schemas.openxmlformats.org/officeDocument/2006/relationships/hyperlink" Target="http://www.helpforenglish.cz/article/2006101401-listening-telephone-conversations-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elpforenglish.cz/article/2006092801-listening-telephone-conversations-2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xW7ISRwGRr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33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400" dirty="0"/>
              <a:t>Obchodní 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VY_32_INOVACE_171.ANJ.12</a:t>
            </a:r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 smtClean="0"/>
              <a:t>Základy telefonování v angličtině</a:t>
            </a:r>
            <a:endParaRPr lang="cs-CZ" dirty="0"/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311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-171400"/>
            <a:ext cx="8175625" cy="6624589"/>
          </a:xfrm>
        </p:spPr>
        <p:txBody>
          <a:bodyPr rtlCol="0">
            <a:normAutofit fontScale="92500" lnSpcReduction="1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b="1" u="sng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projektu:</a:t>
            </a:r>
            <a:r>
              <a:rPr lang="cs-CZ" sz="2800" dirty="0" smtClean="0">
                <a:solidFill>
                  <a:schemeClr val="tx1"/>
                </a:solidFill>
              </a:rPr>
              <a:t> CZ.1.07/1.5.00/34.0744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Šablona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err="1" smtClean="0">
                <a:solidFill>
                  <a:schemeClr val="tx1"/>
                </a:solidFill>
              </a:rPr>
              <a:t>VY_32_INOVACE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</a:t>
            </a:r>
            <a:r>
              <a:rPr lang="cs-CZ" sz="2800" b="1" u="sng" dirty="0">
                <a:solidFill>
                  <a:schemeClr val="tx1"/>
                </a:solidFill>
              </a:rPr>
              <a:t>DUMU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171.ANJ.12</a:t>
            </a:r>
            <a:endParaRPr lang="cs-CZ" sz="28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Předmět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Anglický jazyk</a:t>
            </a:r>
            <a:endParaRPr lang="cs-CZ" sz="28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Název materiálu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 smtClean="0"/>
              <a:t>Základy t</a:t>
            </a:r>
            <a:r>
              <a:rPr lang="cs-CZ" sz="2800" dirty="0" smtClean="0">
                <a:solidFill>
                  <a:schemeClr val="tx1"/>
                </a:solidFill>
              </a:rPr>
              <a:t>elefonování v angličtině</a:t>
            </a:r>
            <a:endParaRPr lang="cs-CZ" sz="2800" dirty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Autor</a:t>
            </a:r>
            <a:r>
              <a:rPr lang="cs-CZ" sz="2800" dirty="0" smtClean="0">
                <a:solidFill>
                  <a:schemeClr val="tx1"/>
                </a:solidFill>
              </a:rPr>
              <a:t>: Michaela Faltusová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Formát</a:t>
            </a:r>
            <a:r>
              <a:rPr lang="cs-CZ" sz="2800" dirty="0" smtClean="0">
                <a:solidFill>
                  <a:schemeClr val="tx1"/>
                </a:solidFill>
              </a:rPr>
              <a:t>: Prezentace Microsoft </a:t>
            </a:r>
            <a:r>
              <a:rPr lang="cs-CZ" sz="2800" dirty="0" err="1" smtClean="0">
                <a:solidFill>
                  <a:schemeClr val="tx1"/>
                </a:solidFill>
              </a:rPr>
              <a:t>Powerpoint</a:t>
            </a:r>
            <a:r>
              <a:rPr lang="cs-CZ" sz="2800" dirty="0" smtClean="0">
                <a:solidFill>
                  <a:schemeClr val="tx1"/>
                </a:solidFill>
              </a:rPr>
              <a:t> </a:t>
            </a: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Velikost</a:t>
            </a:r>
            <a:r>
              <a:rPr lang="cs-CZ" sz="2800" smtClean="0">
                <a:solidFill>
                  <a:schemeClr val="tx1"/>
                </a:solidFill>
              </a:rPr>
              <a:t>: </a:t>
            </a:r>
            <a:r>
              <a:rPr lang="cs-CZ" sz="2800" smtClean="0"/>
              <a:t>324 </a:t>
            </a:r>
            <a:r>
              <a:rPr lang="cs-CZ" sz="2800" dirty="0" smtClean="0">
                <a:solidFill>
                  <a:schemeClr val="tx1"/>
                </a:solidFill>
              </a:rPr>
              <a:t>kB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Stupeň a typ vzdělávání</a:t>
            </a:r>
            <a:r>
              <a:rPr lang="cs-CZ" sz="2800" dirty="0" smtClean="0">
                <a:solidFill>
                  <a:schemeClr val="tx1"/>
                </a:solidFill>
              </a:rPr>
              <a:t>: SŠ – odborné vzdělávání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Licence k obrazovému materiálu</a:t>
            </a:r>
            <a:r>
              <a:rPr lang="cs-CZ" sz="2800" dirty="0" smtClean="0">
                <a:solidFill>
                  <a:schemeClr val="tx1"/>
                </a:solidFill>
              </a:rPr>
              <a:t>: CC BY, </a:t>
            </a:r>
            <a:r>
              <a:rPr lang="cs-CZ" sz="2800" dirty="0">
                <a:solidFill>
                  <a:schemeClr val="tx1"/>
                </a:solidFill>
              </a:rPr>
              <a:t>CC BY-SA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Datum vytvoření</a:t>
            </a:r>
            <a:r>
              <a:rPr lang="cs-CZ" sz="2800" dirty="0" smtClean="0">
                <a:solidFill>
                  <a:schemeClr val="tx1"/>
                </a:solidFill>
              </a:rPr>
              <a:t>: 19. 4. 2013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Klíčová slova</a:t>
            </a:r>
            <a:r>
              <a:rPr lang="cs-CZ" sz="2800" dirty="0" smtClean="0">
                <a:solidFill>
                  <a:schemeClr val="tx1"/>
                </a:solidFill>
              </a:rPr>
              <a:t>: </a:t>
            </a:r>
            <a:r>
              <a:rPr lang="cs-CZ" sz="2800" dirty="0" smtClean="0"/>
              <a:t>telefonování v angličtině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Anotace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 smtClean="0"/>
              <a:t>základní fráze při telefonování v angličtině</a:t>
            </a:r>
            <a:endParaRPr lang="cs-CZ" sz="28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69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>JAK TELEFONOVAT V ANGLIČTINĚ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8438" y="2204864"/>
            <a:ext cx="5760640" cy="4164119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1916832"/>
            <a:ext cx="37898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ON THE PHONE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07058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063181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/</a:t>
            </a:r>
            <a:r>
              <a:rPr lang="cs-CZ" dirty="0" err="1" smtClean="0"/>
              <a:t>afternoon</a:t>
            </a:r>
            <a:r>
              <a:rPr lang="cs-CZ" dirty="0" smtClean="0"/>
              <a:t>/</a:t>
            </a:r>
            <a:r>
              <a:rPr lang="cs-CZ" dirty="0" err="1" smtClean="0"/>
              <a:t>hello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THIS IS </a:t>
            </a:r>
            <a:r>
              <a:rPr lang="cs-CZ" dirty="0" smtClean="0"/>
              <a:t>…………………...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THIS IS </a:t>
            </a:r>
            <a:r>
              <a:rPr lang="cs-CZ" dirty="0" smtClean="0"/>
              <a:t>………………….</a:t>
            </a:r>
            <a:r>
              <a:rPr lang="cs-CZ" dirty="0" err="1" smtClean="0"/>
              <a:t>speaking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Don´t</a:t>
            </a:r>
            <a:r>
              <a:rPr lang="cs-CZ" dirty="0" smtClean="0"/>
              <a:t> use: </a:t>
            </a:r>
            <a:r>
              <a:rPr lang="cs-CZ" b="1" strike="sngStrike" dirty="0" smtClean="0">
                <a:solidFill>
                  <a:srgbClr val="FF0000"/>
                </a:solidFill>
              </a:rPr>
              <a:t>Hello, </a:t>
            </a:r>
            <a:r>
              <a:rPr lang="cs-CZ" b="1" strike="sngStrike" dirty="0" err="1" smtClean="0">
                <a:solidFill>
                  <a:srgbClr val="FF0000"/>
                </a:solidFill>
              </a:rPr>
              <a:t>I´am</a:t>
            </a:r>
            <a:r>
              <a:rPr lang="cs-CZ" b="1" strike="sngStrike" dirty="0" smtClean="0">
                <a:solidFill>
                  <a:srgbClr val="FF0000"/>
                </a:solidFill>
              </a:rPr>
              <a:t> Peter</a:t>
            </a:r>
            <a:r>
              <a:rPr lang="cs-CZ" dirty="0" smtClean="0">
                <a:solidFill>
                  <a:srgbClr val="FF0000"/>
                </a:solidFill>
              </a:rPr>
              <a:t>.  </a:t>
            </a:r>
            <a:r>
              <a:rPr lang="cs-CZ" b="1" strike="sngStrike" dirty="0" err="1" smtClean="0">
                <a:solidFill>
                  <a:srgbClr val="FF0000"/>
                </a:solidFill>
              </a:rPr>
              <a:t>Here</a:t>
            </a:r>
            <a:r>
              <a:rPr lang="cs-CZ" b="1" strike="sngStrike" dirty="0" smtClean="0">
                <a:solidFill>
                  <a:srgbClr val="FF0000"/>
                </a:solidFill>
              </a:rPr>
              <a:t> </a:t>
            </a:r>
            <a:r>
              <a:rPr lang="cs-CZ" b="1" strike="sngStrike" dirty="0" err="1" smtClean="0">
                <a:solidFill>
                  <a:srgbClr val="FF0000"/>
                </a:solidFill>
              </a:rPr>
              <a:t>is</a:t>
            </a:r>
            <a:r>
              <a:rPr lang="cs-CZ" b="1" strike="sngStrike" dirty="0" smtClean="0">
                <a:solidFill>
                  <a:srgbClr val="FF0000"/>
                </a:solidFill>
              </a:rPr>
              <a:t> Peter</a:t>
            </a:r>
            <a:endParaRPr lang="cs-CZ" b="1" strike="sngStrike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1. představování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582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,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George.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,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Simon </a:t>
            </a:r>
            <a:r>
              <a:rPr lang="cs-CZ" dirty="0" err="1" smtClean="0"/>
              <a:t>speaking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Hello,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John Simon </a:t>
            </a:r>
            <a:r>
              <a:rPr lang="cs-CZ" dirty="0" err="1" smtClean="0"/>
              <a:t>from</a:t>
            </a:r>
            <a:r>
              <a:rPr lang="cs-CZ" dirty="0" smtClean="0"/>
              <a:t> KPMG.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501008"/>
            <a:ext cx="3333750" cy="296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057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2. Chci s někým mluvit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Can</a:t>
            </a:r>
            <a:r>
              <a:rPr lang="cs-CZ" dirty="0" smtClean="0"/>
              <a:t>/May/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I talk to (</a:t>
            </a:r>
            <a:r>
              <a:rPr lang="cs-CZ" dirty="0" err="1" smtClean="0"/>
              <a:t>with</a:t>
            </a:r>
            <a:r>
              <a:rPr lang="cs-CZ" dirty="0" smtClean="0"/>
              <a:t>) Mrs. </a:t>
            </a:r>
            <a:r>
              <a:rPr lang="cs-CZ" dirty="0" err="1" smtClean="0"/>
              <a:t>Peterson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I </a:t>
            </a:r>
            <a:r>
              <a:rPr lang="cs-CZ" dirty="0" err="1" smtClean="0"/>
              <a:t>speak</a:t>
            </a:r>
            <a:r>
              <a:rPr lang="cs-CZ" dirty="0" smtClean="0"/>
              <a:t> to (</a:t>
            </a:r>
            <a:r>
              <a:rPr lang="cs-CZ" dirty="0" err="1" smtClean="0"/>
              <a:t>with</a:t>
            </a:r>
            <a:r>
              <a:rPr lang="cs-CZ" dirty="0" smtClean="0"/>
              <a:t>) Mrs. </a:t>
            </a:r>
            <a:r>
              <a:rPr lang="cs-CZ" dirty="0" err="1" smtClean="0"/>
              <a:t>Peterson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Mrs. </a:t>
            </a:r>
            <a:r>
              <a:rPr lang="cs-CZ" dirty="0" err="1" smtClean="0"/>
              <a:t>Peterson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005064"/>
            <a:ext cx="2736304" cy="2626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14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3. Chvíli počkejte, přepojím vás.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800" dirty="0" err="1" smtClean="0"/>
              <a:t>Can</a:t>
            </a:r>
            <a:r>
              <a:rPr lang="cs-CZ" sz="5800" dirty="0" smtClean="0"/>
              <a:t> I talk to Mrs. </a:t>
            </a:r>
            <a:r>
              <a:rPr lang="cs-CZ" sz="5800" dirty="0" err="1" smtClean="0"/>
              <a:t>Peterson</a:t>
            </a:r>
            <a:r>
              <a:rPr lang="cs-CZ" sz="5800" dirty="0" smtClean="0"/>
              <a:t>?</a:t>
            </a:r>
          </a:p>
          <a:p>
            <a:pPr marL="0" indent="0">
              <a:buNone/>
            </a:pPr>
            <a:endParaRPr lang="cs-CZ" sz="5800" dirty="0" smtClean="0"/>
          </a:p>
          <a:p>
            <a:pPr marL="0" indent="0">
              <a:buNone/>
            </a:pPr>
            <a:r>
              <a:rPr lang="cs-CZ" sz="5800" dirty="0" smtClean="0"/>
              <a:t>Just a moment, </a:t>
            </a:r>
            <a:r>
              <a:rPr lang="cs-CZ" sz="5800" dirty="0" err="1" smtClean="0"/>
              <a:t>please</a:t>
            </a:r>
            <a:r>
              <a:rPr lang="cs-CZ" sz="5800" dirty="0" smtClean="0"/>
              <a:t>.</a:t>
            </a:r>
          </a:p>
          <a:p>
            <a:pPr marL="0" indent="0">
              <a:buNone/>
            </a:pPr>
            <a:r>
              <a:rPr lang="cs-CZ" sz="5800" dirty="0" smtClean="0"/>
              <a:t>Hold </a:t>
            </a:r>
            <a:r>
              <a:rPr lang="cs-CZ" sz="5800" dirty="0" err="1" smtClean="0"/>
              <a:t>the</a:t>
            </a:r>
            <a:r>
              <a:rPr lang="cs-CZ" sz="5800" dirty="0" smtClean="0"/>
              <a:t> line, </a:t>
            </a:r>
            <a:r>
              <a:rPr lang="cs-CZ" sz="5800" dirty="0" err="1" smtClean="0"/>
              <a:t>please</a:t>
            </a:r>
            <a:r>
              <a:rPr lang="cs-CZ" sz="5800" dirty="0" smtClean="0"/>
              <a:t>.</a:t>
            </a:r>
          </a:p>
          <a:p>
            <a:pPr marL="0" indent="0">
              <a:buNone/>
            </a:pPr>
            <a:r>
              <a:rPr lang="cs-CZ" sz="5800" dirty="0"/>
              <a:t>	</a:t>
            </a:r>
            <a:endParaRPr lang="cs-CZ" sz="5800" dirty="0" smtClean="0"/>
          </a:p>
          <a:p>
            <a:pPr marL="0" indent="0">
              <a:buNone/>
            </a:pPr>
            <a:endParaRPr lang="cs-CZ" sz="5800" dirty="0"/>
          </a:p>
          <a:p>
            <a:pPr marL="0" indent="0">
              <a:buNone/>
            </a:pPr>
            <a:r>
              <a:rPr lang="cs-CZ" sz="5800" dirty="0" smtClean="0"/>
              <a:t>I </a:t>
            </a:r>
            <a:r>
              <a:rPr lang="cs-CZ" sz="5800" dirty="0" err="1" smtClean="0"/>
              <a:t>will</a:t>
            </a:r>
            <a:r>
              <a:rPr lang="cs-CZ" sz="5800" dirty="0" smtClean="0"/>
              <a:t> </a:t>
            </a:r>
            <a:r>
              <a:rPr lang="cs-CZ" sz="5800" dirty="0" err="1" smtClean="0"/>
              <a:t>put</a:t>
            </a:r>
            <a:r>
              <a:rPr lang="cs-CZ" sz="5800" dirty="0" smtClean="0"/>
              <a:t> </a:t>
            </a:r>
            <a:r>
              <a:rPr lang="cs-CZ" sz="5800" dirty="0" err="1" smtClean="0"/>
              <a:t>you</a:t>
            </a:r>
            <a:r>
              <a:rPr lang="cs-CZ" sz="5800" dirty="0" smtClean="0"/>
              <a:t> </a:t>
            </a:r>
            <a:r>
              <a:rPr lang="cs-CZ" sz="5800" dirty="0" err="1" smtClean="0"/>
              <a:t>through</a:t>
            </a:r>
            <a:r>
              <a:rPr lang="cs-CZ" sz="5800" dirty="0"/>
              <a:t>/</a:t>
            </a:r>
            <a:r>
              <a:rPr lang="cs-CZ" sz="5800" dirty="0" smtClean="0"/>
              <a:t> I </a:t>
            </a:r>
            <a:r>
              <a:rPr lang="cs-CZ" sz="5800" dirty="0" err="1" smtClean="0"/>
              <a:t>will</a:t>
            </a:r>
            <a:r>
              <a:rPr lang="cs-CZ" sz="5800" dirty="0" smtClean="0"/>
              <a:t> </a:t>
            </a:r>
            <a:r>
              <a:rPr lang="cs-CZ" sz="5800" dirty="0" err="1" smtClean="0"/>
              <a:t>connect</a:t>
            </a:r>
            <a:r>
              <a:rPr lang="cs-CZ" sz="5800" dirty="0" smtClean="0"/>
              <a:t> </a:t>
            </a:r>
            <a:r>
              <a:rPr lang="cs-CZ" sz="5800" dirty="0" err="1" smtClean="0"/>
              <a:t>you</a:t>
            </a:r>
            <a:r>
              <a:rPr lang="cs-CZ" sz="5800" dirty="0" smtClean="0"/>
              <a:t>.</a:t>
            </a:r>
          </a:p>
          <a:p>
            <a:pPr marL="0" indent="0">
              <a:buNone/>
            </a:pPr>
            <a:r>
              <a:rPr lang="cs-CZ" sz="5800" dirty="0" smtClean="0"/>
              <a:t>I </a:t>
            </a:r>
            <a:r>
              <a:rPr lang="cs-CZ" sz="5800" dirty="0" err="1" smtClean="0"/>
              <a:t>am</a:t>
            </a:r>
            <a:r>
              <a:rPr lang="cs-CZ" sz="5800" dirty="0" smtClean="0"/>
              <a:t> </a:t>
            </a:r>
            <a:r>
              <a:rPr lang="cs-CZ" sz="5800" dirty="0" err="1" smtClean="0"/>
              <a:t>putting</a:t>
            </a:r>
            <a:r>
              <a:rPr lang="cs-CZ" sz="5800" dirty="0" smtClean="0"/>
              <a:t> </a:t>
            </a:r>
            <a:r>
              <a:rPr lang="cs-CZ" sz="5800" dirty="0" err="1" smtClean="0"/>
              <a:t>you</a:t>
            </a:r>
            <a:r>
              <a:rPr lang="cs-CZ" sz="5800" dirty="0" smtClean="0"/>
              <a:t> </a:t>
            </a:r>
            <a:r>
              <a:rPr lang="cs-CZ" sz="5800" dirty="0" err="1" smtClean="0"/>
              <a:t>through</a:t>
            </a:r>
            <a:r>
              <a:rPr lang="cs-CZ" sz="5800" dirty="0" smtClean="0"/>
              <a:t>.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endParaRPr lang="cs-CZ" sz="4000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3449" y="1556792"/>
            <a:ext cx="4104456" cy="2286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51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4. Jak zanechat zprávu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Mrs. </a:t>
            </a:r>
            <a:r>
              <a:rPr lang="cs-CZ" b="1" dirty="0" err="1" smtClean="0"/>
              <a:t>Peterson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not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office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moment.</a:t>
            </a:r>
          </a:p>
          <a:p>
            <a:pPr marL="0" indent="0">
              <a:buNone/>
            </a:pPr>
            <a:r>
              <a:rPr lang="cs-CZ" b="1" dirty="0" smtClean="0"/>
              <a:t>Mrs. </a:t>
            </a:r>
            <a:r>
              <a:rPr lang="cs-CZ" b="1" dirty="0" err="1" smtClean="0"/>
              <a:t>Peterson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in a meeting/on </a:t>
            </a:r>
            <a:r>
              <a:rPr lang="cs-CZ" b="1" dirty="0" err="1" smtClean="0"/>
              <a:t>holiday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leave</a:t>
            </a:r>
            <a:r>
              <a:rPr lang="cs-CZ" dirty="0" smtClean="0"/>
              <a:t> a </a:t>
            </a:r>
            <a:r>
              <a:rPr lang="cs-CZ" dirty="0" err="1" smtClean="0"/>
              <a:t>message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leave</a:t>
            </a:r>
            <a:r>
              <a:rPr lang="cs-CZ" dirty="0" smtClean="0"/>
              <a:t> a </a:t>
            </a:r>
            <a:r>
              <a:rPr lang="cs-CZ" dirty="0" err="1" smtClean="0"/>
              <a:t>message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take</a:t>
            </a:r>
            <a:r>
              <a:rPr lang="cs-CZ" dirty="0" smtClean="0"/>
              <a:t> a </a:t>
            </a:r>
            <a:r>
              <a:rPr lang="cs-CZ" dirty="0" err="1" smtClean="0"/>
              <a:t>message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7748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32656"/>
            <a:ext cx="5282662" cy="6264696"/>
          </a:xfrm>
        </p:spPr>
      </p:pic>
      <p:sp>
        <p:nvSpPr>
          <p:cNvPr id="6" name="Obdélníkový popisek 5"/>
          <p:cNvSpPr/>
          <p:nvPr/>
        </p:nvSpPr>
        <p:spPr>
          <a:xfrm>
            <a:off x="2555776" y="188640"/>
            <a:ext cx="2088232" cy="115212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Can</a:t>
            </a:r>
            <a:r>
              <a:rPr lang="cs-CZ" sz="2400" b="1" dirty="0" smtClean="0"/>
              <a:t> I </a:t>
            </a:r>
            <a:r>
              <a:rPr lang="cs-CZ" sz="2400" b="1" dirty="0" err="1" smtClean="0"/>
              <a:t>leave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message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7" name="Oválný popisek 6"/>
          <p:cNvSpPr/>
          <p:nvPr/>
        </p:nvSpPr>
        <p:spPr>
          <a:xfrm>
            <a:off x="5940152" y="-26074"/>
            <a:ext cx="2880320" cy="19442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Can</a:t>
            </a:r>
            <a:r>
              <a:rPr lang="cs-CZ" sz="2400" b="1" dirty="0" smtClean="0"/>
              <a:t> I </a:t>
            </a:r>
            <a:r>
              <a:rPr lang="cs-CZ" sz="2400" b="1" dirty="0" err="1" smtClean="0"/>
              <a:t>take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message</a:t>
            </a:r>
            <a:r>
              <a:rPr lang="cs-CZ" sz="2400" b="1" dirty="0" smtClean="0"/>
              <a:t>?</a:t>
            </a:r>
          </a:p>
          <a:p>
            <a:pPr algn="ctr"/>
            <a:r>
              <a:rPr lang="cs-CZ" sz="2400" b="1" dirty="0" err="1" smtClean="0"/>
              <a:t>Would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like</a:t>
            </a:r>
            <a:r>
              <a:rPr lang="cs-CZ" sz="2400" b="1" dirty="0" smtClean="0"/>
              <a:t> to </a:t>
            </a:r>
            <a:r>
              <a:rPr lang="cs-CZ" sz="2400" b="1" dirty="0" err="1" smtClean="0"/>
              <a:t>leave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message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84468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5. Zavolám později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b="1" dirty="0" smtClean="0"/>
              <a:t>call </a:t>
            </a:r>
            <a:r>
              <a:rPr lang="cs-CZ" b="1" dirty="0" err="1" smtClean="0"/>
              <a:t>back</a:t>
            </a:r>
            <a:r>
              <a:rPr lang="cs-CZ" b="1" dirty="0" smtClean="0"/>
              <a:t> </a:t>
            </a:r>
            <a:r>
              <a:rPr lang="cs-CZ" dirty="0" err="1" smtClean="0"/>
              <a:t>later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b="1" dirty="0" smtClean="0"/>
              <a:t>call </a:t>
            </a:r>
            <a:r>
              <a:rPr lang="cs-CZ" b="1" dirty="0" err="1" smtClean="0"/>
              <a:t>back</a:t>
            </a:r>
            <a:r>
              <a:rPr lang="cs-CZ" b="1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08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err="1" smtClean="0"/>
              <a:t>Practise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dirty="0" smtClean="0"/>
              <a:t>Fill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missing</a:t>
            </a:r>
            <a:r>
              <a:rPr lang="cs-CZ" sz="3600" dirty="0" smtClean="0"/>
              <a:t> </a:t>
            </a:r>
            <a:r>
              <a:rPr lang="cs-CZ" sz="3600" dirty="0" err="1" smtClean="0"/>
              <a:t>words</a:t>
            </a:r>
            <a:r>
              <a:rPr lang="cs-CZ" sz="3600" dirty="0"/>
              <a:t> </a:t>
            </a:r>
            <a:r>
              <a:rPr lang="cs-CZ" sz="3600" dirty="0" smtClean="0"/>
              <a:t>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following</a:t>
            </a:r>
            <a:r>
              <a:rPr lang="cs-CZ" sz="3600" dirty="0" smtClean="0"/>
              <a:t> </a:t>
            </a:r>
            <a:r>
              <a:rPr lang="cs-CZ" sz="3600" dirty="0" err="1" smtClean="0"/>
              <a:t>conversations</a:t>
            </a:r>
            <a:r>
              <a:rPr lang="cs-CZ" sz="3600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018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A: Hello, John. ______ </a:t>
            </a:r>
            <a:r>
              <a:rPr lang="cs-CZ" dirty="0" err="1" smtClean="0"/>
              <a:t>is</a:t>
            </a:r>
            <a:r>
              <a:rPr lang="cs-CZ" dirty="0" smtClean="0"/>
              <a:t> Mary.</a:t>
            </a:r>
          </a:p>
          <a:p>
            <a:pPr marL="0" indent="0">
              <a:buNone/>
            </a:pPr>
            <a:r>
              <a:rPr lang="cs-CZ" dirty="0" smtClean="0"/>
              <a:t>B: </a:t>
            </a:r>
            <a:r>
              <a:rPr lang="cs-CZ" dirty="0" err="1" smtClean="0"/>
              <a:t>Hi</a:t>
            </a:r>
            <a:r>
              <a:rPr lang="cs-CZ" dirty="0" smtClean="0"/>
              <a:t>. </a:t>
            </a:r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A: Fine, __________. And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B: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 I had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A: </a:t>
            </a:r>
            <a:r>
              <a:rPr lang="cs-CZ" dirty="0" err="1" smtClean="0"/>
              <a:t>Can</a:t>
            </a:r>
            <a:r>
              <a:rPr lang="cs-CZ" dirty="0" smtClean="0"/>
              <a:t> I ______________ Henry. </a:t>
            </a:r>
          </a:p>
          <a:p>
            <a:pPr marL="0" indent="0">
              <a:buNone/>
            </a:pPr>
            <a:r>
              <a:rPr lang="cs-CZ" dirty="0" smtClean="0"/>
              <a:t>B: No, </a:t>
            </a:r>
            <a:r>
              <a:rPr lang="cs-CZ" dirty="0" err="1" smtClean="0"/>
              <a:t>I´m</a:t>
            </a:r>
            <a:r>
              <a:rPr lang="cs-CZ" dirty="0" smtClean="0"/>
              <a:t> __________, </a:t>
            </a:r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Can</a:t>
            </a:r>
            <a:r>
              <a:rPr lang="cs-CZ" dirty="0" smtClean="0"/>
              <a:t> I _________________ a </a:t>
            </a:r>
            <a:r>
              <a:rPr lang="cs-CZ" dirty="0" err="1" smtClean="0"/>
              <a:t>message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A: </a:t>
            </a:r>
            <a:r>
              <a:rPr lang="cs-CZ" dirty="0" err="1" smtClean="0"/>
              <a:t>Yes</a:t>
            </a:r>
            <a:r>
              <a:rPr lang="cs-CZ" dirty="0" smtClean="0"/>
              <a:t>. </a:t>
            </a:r>
            <a:r>
              <a:rPr lang="cs-CZ" dirty="0" err="1" smtClean="0"/>
              <a:t>Please</a:t>
            </a:r>
            <a:r>
              <a:rPr lang="cs-CZ" dirty="0" smtClean="0"/>
              <a:t>.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Mary _______ and 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try</a:t>
            </a:r>
            <a:r>
              <a:rPr lang="cs-CZ" dirty="0" smtClean="0"/>
              <a:t> </a:t>
            </a:r>
            <a:r>
              <a:rPr lang="cs-CZ" dirty="0" err="1" smtClean="0"/>
              <a:t>again</a:t>
            </a:r>
            <a:r>
              <a:rPr lang="cs-CZ" dirty="0" smtClean="0"/>
              <a:t>___________.</a:t>
            </a:r>
          </a:p>
          <a:p>
            <a:pPr marL="0" indent="0">
              <a:buNone/>
            </a:pPr>
            <a:r>
              <a:rPr lang="cs-CZ" dirty="0" smtClean="0"/>
              <a:t>B: Ok. </a:t>
            </a:r>
            <a:r>
              <a:rPr lang="cs-CZ" dirty="0" err="1" smtClean="0"/>
              <a:t>Bye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A: </a:t>
            </a:r>
            <a:r>
              <a:rPr lang="cs-CZ" dirty="0" err="1" smtClean="0"/>
              <a:t>Bye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229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A: Hello, John. </a:t>
            </a:r>
            <a:r>
              <a:rPr lang="cs-CZ" dirty="0" err="1" smtClean="0">
                <a:solidFill>
                  <a:srgbClr val="FF0000"/>
                </a:solidFill>
              </a:rPr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Mary.</a:t>
            </a:r>
          </a:p>
          <a:p>
            <a:pPr marL="0" indent="0">
              <a:buNone/>
            </a:pPr>
            <a:r>
              <a:rPr lang="cs-CZ" dirty="0" smtClean="0"/>
              <a:t>B: </a:t>
            </a:r>
            <a:r>
              <a:rPr lang="cs-CZ" dirty="0" err="1" smtClean="0"/>
              <a:t>Hi</a:t>
            </a:r>
            <a:r>
              <a:rPr lang="cs-CZ" dirty="0" smtClean="0"/>
              <a:t>. </a:t>
            </a:r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A: Fine, </a:t>
            </a:r>
            <a:r>
              <a:rPr lang="cs-CZ" dirty="0" err="1" smtClean="0">
                <a:solidFill>
                  <a:srgbClr val="FF0000"/>
                </a:solidFill>
              </a:rPr>
              <a:t>thanks</a:t>
            </a:r>
            <a:r>
              <a:rPr lang="cs-CZ" dirty="0" smtClean="0"/>
              <a:t>. And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B: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 I had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A: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smtClean="0">
                <a:solidFill>
                  <a:srgbClr val="FF0000"/>
                </a:solidFill>
              </a:rPr>
              <a:t>talk to  </a:t>
            </a:r>
            <a:r>
              <a:rPr lang="cs-CZ" dirty="0" smtClean="0"/>
              <a:t>Henry. </a:t>
            </a:r>
          </a:p>
          <a:p>
            <a:pPr marL="0" indent="0">
              <a:buNone/>
            </a:pPr>
            <a:r>
              <a:rPr lang="cs-CZ" dirty="0" smtClean="0"/>
              <a:t>B: No, </a:t>
            </a: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afraid</a:t>
            </a:r>
            <a:r>
              <a:rPr lang="cs-CZ" dirty="0" smtClean="0"/>
              <a:t>, </a:t>
            </a:r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still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>
                <a:solidFill>
                  <a:srgbClr val="FF0000"/>
                </a:solidFill>
              </a:rPr>
              <a:t>take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message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A: </a:t>
            </a:r>
            <a:r>
              <a:rPr lang="cs-CZ" dirty="0" err="1" smtClean="0"/>
              <a:t>Yes</a:t>
            </a:r>
            <a:r>
              <a:rPr lang="cs-CZ" dirty="0" smtClean="0"/>
              <a:t>. </a:t>
            </a:r>
            <a:r>
              <a:rPr lang="cs-CZ" dirty="0" err="1" smtClean="0"/>
              <a:t>Please</a:t>
            </a:r>
            <a:r>
              <a:rPr lang="cs-CZ" dirty="0" smtClean="0"/>
              <a:t>.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Mary </a:t>
            </a:r>
            <a:r>
              <a:rPr lang="cs-CZ" dirty="0" err="1" smtClean="0">
                <a:solidFill>
                  <a:srgbClr val="FF0000"/>
                </a:solidFill>
              </a:rPr>
              <a:t>phoned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called</a:t>
            </a:r>
            <a:r>
              <a:rPr lang="cs-CZ" dirty="0" smtClean="0"/>
              <a:t> and 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try</a:t>
            </a:r>
            <a:r>
              <a:rPr lang="cs-CZ" dirty="0" smtClean="0"/>
              <a:t> </a:t>
            </a:r>
            <a:r>
              <a:rPr lang="cs-CZ" dirty="0" err="1" smtClean="0"/>
              <a:t>again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later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B: Ok. </a:t>
            </a:r>
            <a:r>
              <a:rPr lang="cs-CZ" dirty="0" err="1" smtClean="0"/>
              <a:t>Bye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A: </a:t>
            </a:r>
            <a:r>
              <a:rPr lang="cs-CZ" dirty="0" err="1" smtClean="0"/>
              <a:t>Bye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6463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A:Good </a:t>
            </a:r>
            <a:r>
              <a:rPr lang="cs-CZ" dirty="0" err="1" smtClean="0"/>
              <a:t>afternon</a:t>
            </a:r>
            <a:r>
              <a:rPr lang="cs-CZ" dirty="0" smtClean="0"/>
              <a:t>, Prague </a:t>
            </a:r>
            <a:r>
              <a:rPr lang="cs-CZ" dirty="0" err="1" smtClean="0"/>
              <a:t>Language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B: Hello, ______ I </a:t>
            </a:r>
            <a:r>
              <a:rPr lang="cs-CZ" dirty="0" err="1" smtClean="0"/>
              <a:t>speak</a:t>
            </a:r>
            <a:r>
              <a:rPr lang="cs-CZ" dirty="0" smtClean="0"/>
              <a:t> to Mr.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A: Hold _____. </a:t>
            </a:r>
            <a:r>
              <a:rPr lang="cs-CZ" dirty="0" err="1" smtClean="0"/>
              <a:t>I´ll</a:t>
            </a:r>
            <a:r>
              <a:rPr lang="cs-CZ" dirty="0" smtClean="0"/>
              <a:t> ______________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C: Hello.</a:t>
            </a:r>
          </a:p>
          <a:p>
            <a:pPr marL="0" indent="0">
              <a:buNone/>
            </a:pPr>
            <a:r>
              <a:rPr lang="cs-CZ" dirty="0" smtClean="0"/>
              <a:t>B. Hello.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speak</a:t>
            </a:r>
            <a:r>
              <a:rPr lang="cs-CZ" dirty="0" smtClean="0"/>
              <a:t> to Mr.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C: ______________.</a:t>
            </a:r>
          </a:p>
          <a:p>
            <a:pPr marL="0" indent="0">
              <a:buNone/>
            </a:pPr>
            <a:r>
              <a:rPr lang="cs-CZ" dirty="0" smtClean="0"/>
              <a:t>B. Hello. I </a:t>
            </a:r>
            <a:r>
              <a:rPr lang="cs-CZ" dirty="0" err="1" smtClean="0"/>
              <a:t>have</a:t>
            </a:r>
            <a:r>
              <a:rPr lang="cs-CZ" dirty="0" smtClean="0"/>
              <a:t> just </a:t>
            </a:r>
            <a:r>
              <a:rPr lang="cs-CZ" dirty="0" err="1" smtClean="0"/>
              <a:t>finished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courses</a:t>
            </a:r>
            <a:r>
              <a:rPr lang="cs-CZ" dirty="0" smtClean="0"/>
              <a:t> and I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have</a:t>
            </a:r>
            <a:r>
              <a:rPr lang="cs-CZ" dirty="0" smtClean="0"/>
              <a:t> my </a:t>
            </a:r>
            <a:r>
              <a:rPr lang="cs-CZ" dirty="0" err="1" smtClean="0"/>
              <a:t>certificates</a:t>
            </a:r>
            <a:r>
              <a:rPr lang="cs-CZ" dirty="0" smtClean="0"/>
              <a:t>.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______ </a:t>
            </a:r>
            <a:r>
              <a:rPr lang="cs-CZ" dirty="0" err="1" smtClean="0"/>
              <a:t>them</a:t>
            </a:r>
            <a:r>
              <a:rPr lang="cs-CZ" dirty="0" smtClean="0"/>
              <a:t> to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C: </a:t>
            </a:r>
            <a:r>
              <a:rPr lang="cs-CZ" dirty="0" err="1" smtClean="0"/>
              <a:t>Sure</a:t>
            </a:r>
            <a:r>
              <a:rPr lang="cs-CZ" dirty="0" smtClean="0"/>
              <a:t>.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_________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and </a:t>
            </a:r>
            <a:r>
              <a:rPr lang="cs-CZ" dirty="0" err="1" smtClean="0"/>
              <a:t>address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010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A:Good </a:t>
            </a:r>
            <a:r>
              <a:rPr lang="cs-CZ" dirty="0" err="1" smtClean="0"/>
              <a:t>afternon</a:t>
            </a:r>
            <a:r>
              <a:rPr lang="cs-CZ" dirty="0" smtClean="0"/>
              <a:t>, Prague </a:t>
            </a:r>
            <a:r>
              <a:rPr lang="cs-CZ" dirty="0" err="1" smtClean="0"/>
              <a:t>Language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B: Hello,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I </a:t>
            </a:r>
            <a:r>
              <a:rPr lang="cs-CZ" dirty="0" err="1" smtClean="0"/>
              <a:t>speak</a:t>
            </a:r>
            <a:r>
              <a:rPr lang="cs-CZ" dirty="0" smtClean="0"/>
              <a:t> to Mr.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A: Hold </a:t>
            </a:r>
            <a:r>
              <a:rPr lang="cs-CZ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. </a:t>
            </a:r>
            <a:r>
              <a:rPr lang="cs-CZ" dirty="0" err="1" smtClean="0"/>
              <a:t>I´ll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connect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/>
              <a:t>you</a:t>
            </a:r>
            <a:r>
              <a:rPr lang="cs-CZ" dirty="0" smtClean="0"/>
              <a:t>. (</a:t>
            </a:r>
            <a:r>
              <a:rPr lang="cs-CZ" dirty="0" err="1" smtClean="0">
                <a:solidFill>
                  <a:srgbClr val="FF0000"/>
                </a:solidFill>
              </a:rPr>
              <a:t>put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through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C: Hello.</a:t>
            </a:r>
          </a:p>
          <a:p>
            <a:pPr marL="0" indent="0">
              <a:buNone/>
            </a:pPr>
            <a:r>
              <a:rPr lang="cs-CZ" dirty="0" smtClean="0"/>
              <a:t>B. Hello.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speak</a:t>
            </a:r>
            <a:r>
              <a:rPr lang="cs-CZ" dirty="0" smtClean="0"/>
              <a:t> to Mr.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C: </a:t>
            </a:r>
            <a:r>
              <a:rPr lang="cs-CZ" dirty="0" err="1" smtClean="0">
                <a:solidFill>
                  <a:srgbClr val="FF0000"/>
                </a:solidFill>
              </a:rPr>
              <a:t>Speaking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B. Hello. I </a:t>
            </a:r>
            <a:r>
              <a:rPr lang="cs-CZ" dirty="0" err="1" smtClean="0"/>
              <a:t>have</a:t>
            </a:r>
            <a:r>
              <a:rPr lang="cs-CZ" dirty="0" smtClean="0"/>
              <a:t> just </a:t>
            </a:r>
            <a:r>
              <a:rPr lang="cs-CZ" dirty="0" err="1" smtClean="0"/>
              <a:t>finished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courses</a:t>
            </a:r>
            <a:r>
              <a:rPr lang="cs-CZ" dirty="0" smtClean="0"/>
              <a:t> and I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have</a:t>
            </a:r>
            <a:r>
              <a:rPr lang="cs-CZ" dirty="0" smtClean="0"/>
              <a:t> my </a:t>
            </a:r>
            <a:r>
              <a:rPr lang="cs-CZ" dirty="0" err="1" smtClean="0"/>
              <a:t>certificates</a:t>
            </a:r>
            <a:r>
              <a:rPr lang="cs-CZ" dirty="0" smtClean="0"/>
              <a:t>.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send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C: </a:t>
            </a:r>
            <a:r>
              <a:rPr lang="cs-CZ" dirty="0" err="1" smtClean="0"/>
              <a:t>Sure</a:t>
            </a:r>
            <a:r>
              <a:rPr lang="cs-CZ" dirty="0" smtClean="0"/>
              <a:t>.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give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tell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and </a:t>
            </a:r>
            <a:r>
              <a:rPr lang="cs-CZ" dirty="0" err="1" smtClean="0"/>
              <a:t>address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508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en-US" b="1" dirty="0" smtClean="0"/>
              <a:t>Listen </a:t>
            </a:r>
            <a:r>
              <a:rPr lang="en-US" b="1" dirty="0"/>
              <a:t>to the telephone </a:t>
            </a:r>
            <a:r>
              <a:rPr lang="en-US" b="1" dirty="0" smtClean="0"/>
              <a:t>conversation</a:t>
            </a:r>
            <a:r>
              <a:rPr lang="cs-CZ" b="1" dirty="0" smtClean="0"/>
              <a:t>s</a:t>
            </a:r>
            <a:r>
              <a:rPr lang="en-US" b="1" dirty="0" smtClean="0"/>
              <a:t> </a:t>
            </a:r>
            <a:r>
              <a:rPr lang="en-US" b="1" dirty="0"/>
              <a:t>and fill in the missing information.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www.helpforenglish.cz/article/2006101401-listening-telephone-conversations-4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www.helpforenglish.cz/article/2006093001-listening-telephone-conversations-3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www.helpforenglish.cz/article/2006092801-listening-telephone-conversations-2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868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video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Business </a:t>
            </a:r>
            <a:r>
              <a:rPr lang="en-US" dirty="0" err="1" smtClean="0">
                <a:hlinkClick r:id="rId2"/>
              </a:rPr>
              <a:t>english</a:t>
            </a:r>
            <a:r>
              <a:rPr lang="en-US" dirty="0" smtClean="0">
                <a:hlinkClick r:id="rId2"/>
              </a:rPr>
              <a:t> Lesson 2 Using Telephone – YouTube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00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588</Words>
  <Application>Microsoft Office PowerPoint</Application>
  <PresentationFormat>Předvádění na obrazovce (4:3)</PresentationFormat>
  <Paragraphs>122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Arial</vt:lpstr>
      <vt:lpstr>Calibri</vt:lpstr>
      <vt:lpstr>Motiv systému Office</vt:lpstr>
      <vt:lpstr>Prezentace aplikace PowerPoint</vt:lpstr>
      <vt:lpstr>Prezentace aplikace PowerPoint</vt:lpstr>
      <vt:lpstr> JAK TELEFONOVAT V ANGLIČTINĚ</vt:lpstr>
      <vt:lpstr>1. představování</vt:lpstr>
      <vt:lpstr>Prezentace aplikace PowerPoint</vt:lpstr>
      <vt:lpstr>2. Chci s někým mluvit</vt:lpstr>
      <vt:lpstr>3. Chvíli počkejte, přepojím vás.</vt:lpstr>
      <vt:lpstr>4. Jak zanechat zprávu</vt:lpstr>
      <vt:lpstr>Prezentace aplikace PowerPoint</vt:lpstr>
      <vt:lpstr>5. Zavolám později</vt:lpstr>
      <vt:lpstr>Practise!</vt:lpstr>
      <vt:lpstr>Prezentace aplikace PowerPoint</vt:lpstr>
      <vt:lpstr>Prezentace aplikace PowerPoint</vt:lpstr>
      <vt:lpstr>Prezentace aplikace PowerPoint</vt:lpstr>
      <vt:lpstr>Prezentace aplikace PowerPoint</vt:lpstr>
      <vt:lpstr> Listen to the telephone conversations and fill in the missing information. </vt:lpstr>
      <vt:lpstr>Watch the video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Michaela Faltusová</cp:lastModifiedBy>
  <cp:revision>17</cp:revision>
  <dcterms:created xsi:type="dcterms:W3CDTF">2013-05-16T18:32:19Z</dcterms:created>
  <dcterms:modified xsi:type="dcterms:W3CDTF">2013-06-10T19:30:17Z</dcterms:modified>
</cp:coreProperties>
</file>