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9" r:id="rId4"/>
    <p:sldId id="257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8D883-105B-4216-9558-B54E5556E02D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167D3-DC1F-4CB8-9794-93E1CB8553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836AA-EC6E-43BB-B1D8-86BB92006EB7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C69E4-C724-48F8-A500-B7F4EB88F7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C845D-EA59-4322-9FD3-EDA38493F806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C2A60-378C-4B0B-8633-659E9BAE4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E3C47-46B1-4CA4-A8AC-00D2EA310045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A401D-B69E-4AFC-86F0-FC5200F6F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F25E0-A8EB-4065-97AF-8684B20B6233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E40F0-C434-444E-AE55-DEDCC1350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ECA39-E116-4EE9-86E1-B1DABB3BBC09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1677E-9F88-42FB-B682-717BB1763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1AB3D-253C-4B58-AE8B-D81296829B59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83E75-65F3-4E11-854A-94AE391FC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EF0FD-C2EC-480B-8242-F38A55B41A88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D4FCC-B27C-442C-9E4E-42F307DC6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21FBE-6B85-4690-A1F3-CB40E16D5A95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B6615-0418-4E7A-AEDD-870C4FE1AD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8973D-8D9F-4D9F-ACB0-2A69D18633E3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EA97E-72DD-46F4-B75A-1E03EEAF3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92341-E419-407C-837A-0412F8ACF5DC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1EF5B9-1875-4E84-8B82-0C7C3C47E8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C1799E-0E93-4413-BEDC-AB058C86C7AE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327F245-824C-4B23-92FF-D5B9841DB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dissolv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>
          <a:xfrm>
            <a:off x="500063" y="274638"/>
            <a:ext cx="8186737" cy="1725612"/>
          </a:xfrm>
        </p:spPr>
        <p:txBody>
          <a:bodyPr/>
          <a:lstStyle/>
          <a:p>
            <a:r>
              <a:rPr lang="cs-CZ" sz="2400" smtClean="0"/>
              <a:t>Název školy: Základní a Mateřská škola Bečváry, okres Kolín</a:t>
            </a:r>
            <a:br>
              <a:rPr lang="cs-CZ" sz="2400" smtClean="0"/>
            </a:br>
            <a:r>
              <a:rPr lang="cs-CZ" sz="2400" smtClean="0"/>
              <a:t>Autor: Mgr. Kateřina Venclová</a:t>
            </a:r>
            <a:br>
              <a:rPr lang="cs-CZ" sz="2400" smtClean="0"/>
            </a:br>
            <a:r>
              <a:rPr lang="cs-CZ" sz="2400" smtClean="0"/>
              <a:t>Datum tvorby: 8.9.2011</a:t>
            </a:r>
            <a:br>
              <a:rPr lang="cs-CZ" sz="2400" smtClean="0"/>
            </a:br>
            <a:r>
              <a:rPr lang="cs-CZ" sz="2400" smtClean="0"/>
              <a:t>Název materiálu: VY_32_INOVACE_01_MATEMATIKA PRO 4. ROČNÍK_POČÍTÁME S VELKÝMI ČÍSLY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500063" y="2428875"/>
            <a:ext cx="8186737" cy="36972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	Anotace: Prezentace vysvětluje a procvičuje  látku z matematiky. Zabývá se násobením dvojciferného čísla s jednou desítkou číslem jednociferným. 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3315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68488" y="52292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088" y="1125538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smtClean="0">
                <a:solidFill>
                  <a:srgbClr val="FFFFFF"/>
                </a:solidFill>
              </a:rPr>
              <a:t>MATEMATIKA – </a:t>
            </a:r>
            <a:r>
              <a:rPr lang="cs-CZ" sz="6000" smtClean="0">
                <a:solidFill>
                  <a:srgbClr val="FFFFFF"/>
                </a:solidFill>
                <a:latin typeface="Arial" charset="0"/>
              </a:rPr>
              <a:t>                   </a:t>
            </a:r>
            <a:r>
              <a:rPr lang="cs-CZ" sz="6000" smtClean="0">
                <a:solidFill>
                  <a:srgbClr val="FFFFFF"/>
                </a:solidFill>
              </a:rPr>
              <a:t>4. ročník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357563"/>
            <a:ext cx="6400800" cy="175260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i="1" dirty="0" smtClean="0">
                <a:solidFill>
                  <a:schemeClr val="tx1"/>
                </a:solidFill>
              </a:rPr>
              <a:t>Násobení dvojciferného čísla s jednou desítkou číslem jednociferným</a:t>
            </a:r>
            <a:endParaRPr lang="cs-CZ" sz="4800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Postup při výpočtu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14  x  5  =  50  +  20  =  70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10 4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7  x  16  =  70  +  42  =  112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10 6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18  x  4  =  40  +  32  =  72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10 8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857251" y="2071687"/>
            <a:ext cx="214312" cy="214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1071563" y="2071688"/>
            <a:ext cx="214312" cy="214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535907" y="3607593"/>
            <a:ext cx="285750" cy="214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1750219" y="3607594"/>
            <a:ext cx="357188" cy="2857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821532" y="5250656"/>
            <a:ext cx="357188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H="1">
            <a:off x="1035844" y="5250657"/>
            <a:ext cx="357187" cy="2857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Vypočítejte příklady: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000" smtClean="0"/>
              <a:t>  6 . 12 =		7 . 13 =		4 . 11 =</a:t>
            </a:r>
          </a:p>
          <a:p>
            <a:pPr marL="0" indent="0">
              <a:buFont typeface="Arial" charset="0"/>
              <a:buNone/>
            </a:pPr>
            <a:r>
              <a:rPr lang="cs-CZ" sz="4000" smtClean="0"/>
              <a:t>  13 . 5 =		9 . 12 =		15 . 3 =</a:t>
            </a:r>
          </a:p>
          <a:p>
            <a:pPr marL="0" indent="0">
              <a:buFont typeface="Arial" charset="0"/>
              <a:buNone/>
            </a:pPr>
            <a:r>
              <a:rPr lang="cs-CZ" sz="4000" smtClean="0"/>
              <a:t>  17 . 4 =		12 . 8 =		19 . 0 =</a:t>
            </a:r>
          </a:p>
          <a:p>
            <a:pPr marL="0" indent="0">
              <a:buFont typeface="Arial" charset="0"/>
              <a:buNone/>
            </a:pPr>
            <a:r>
              <a:rPr lang="cs-CZ" sz="4000" smtClean="0"/>
              <a:t>  7 . 15 =		4 . 12 =		8 . 13 =</a:t>
            </a:r>
          </a:p>
          <a:p>
            <a:pPr marL="0" indent="0">
              <a:buFont typeface="Arial" charset="0"/>
              <a:buNone/>
            </a:pPr>
            <a:r>
              <a:rPr lang="cs-CZ" sz="4000" smtClean="0"/>
              <a:t>  9 . 11 =		5 . 19 =		14 . 6 =</a:t>
            </a:r>
          </a:p>
          <a:p>
            <a:pPr marL="0" indent="0">
              <a:buFont typeface="Arial" charset="0"/>
              <a:buNone/>
            </a:pPr>
            <a:r>
              <a:rPr lang="cs-CZ" sz="4000" smtClean="0"/>
              <a:t>  16 . 3 =		18 . 1 =		9 . 16 =</a:t>
            </a:r>
          </a:p>
          <a:p>
            <a:pPr marL="0" indent="0">
              <a:buFont typeface="Arial" charset="0"/>
              <a:buNone/>
            </a:pPr>
            <a:r>
              <a:rPr lang="cs-CZ" sz="4000" smtClean="0"/>
              <a:t>  2 . 19 =		15 . 6 =		5 . 17 =</a:t>
            </a:r>
          </a:p>
        </p:txBody>
      </p:sp>
    </p:spTree>
  </p:cSld>
  <p:clrMapOvr>
    <a:masterClrMapping/>
  </p:clrMapOvr>
  <p:transition spd="slow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Vypočítejte příklady: řešení</a:t>
            </a:r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6 . 12 =  72	7 . 13 =  91		4 . 11 =  44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13 . 5 = 65	9 . 12 = 118	15 . 3 =  45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17 . 4 =  68	12 . 8 =  96 	19 . 0 =  0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7 . 15 =  105	4 . 12 =  48		8 . 13 = 104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9 . 11 =  99	5 . 19 =  95		14 . 6 =  84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16 . 3 =  48	18 . 1 =  18		9 . 16 = 144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2 . 19 =  38	15 . 6 =  90		5 . 17 =  85</a:t>
            </a:r>
          </a:p>
        </p:txBody>
      </p:sp>
    </p:spTree>
  </p:cSld>
  <p:clrMapOvr>
    <a:masterClrMapping/>
  </p:clrMapOvr>
  <p:transition spd="slow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Archiv autora.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195</Words>
  <Application>Microsoft Office PowerPoint</Application>
  <PresentationFormat>On-screen Show (4:3)</PresentationFormat>
  <Paragraphs>42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Název školy: Základní a Mateřská škola Bečváry, okres Kolín Autor: Mgr. Kateřina Venclová Datum tvorby: 8.9.2011 Název materiálu: VY_32_INOVACE_01_MATEMATIKA PRO 4. ROČNÍK_POČÍTÁME S VELKÝMI ČÍSLY</vt:lpstr>
      <vt:lpstr>MATEMATIKA –                    4. ročník</vt:lpstr>
      <vt:lpstr>Postup při výpočtu</vt:lpstr>
      <vt:lpstr>Vypočítejte příklady:</vt:lpstr>
      <vt:lpstr>Vypočítejte příklady: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 ročník</dc:title>
  <dc:creator>pc</dc:creator>
  <cp:lastModifiedBy>DUM</cp:lastModifiedBy>
  <cp:revision>13</cp:revision>
  <dcterms:created xsi:type="dcterms:W3CDTF">2011-03-20T18:09:21Z</dcterms:created>
  <dcterms:modified xsi:type="dcterms:W3CDTF">2013-06-10T20:07:11Z</dcterms:modified>
</cp:coreProperties>
</file>