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57" r:id="rId3"/>
    <p:sldId id="258" r:id="rId4"/>
    <p:sldId id="256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44D705-6E08-48A8-B696-58F4B1154A16}" type="datetimeFigureOut">
              <a:rPr lang="cs-CZ" smtClean="0"/>
              <a:pPr/>
              <a:t>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75524-CE3C-4F1C-A39E-7C56A4E9D6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8258204" cy="2154230"/>
          </a:xfrm>
        </p:spPr>
        <p:txBody>
          <a:bodyPr>
            <a:noAutofit/>
          </a:bodyPr>
          <a:lstStyle/>
          <a:p>
            <a:r>
              <a:rPr lang="cs-CZ" sz="2400" dirty="0" smtClean="0"/>
              <a:t>Název školy: Základní a Mateřská škola </a:t>
            </a:r>
            <a:r>
              <a:rPr lang="cs-CZ" sz="2400" dirty="0" err="1" smtClean="0"/>
              <a:t>Bečváry</a:t>
            </a:r>
            <a:r>
              <a:rPr lang="cs-CZ" sz="2400" dirty="0" smtClean="0"/>
              <a:t>, okres Kolín</a:t>
            </a:r>
            <a:br>
              <a:rPr lang="cs-CZ" sz="2400" dirty="0" smtClean="0"/>
            </a:br>
            <a:r>
              <a:rPr lang="cs-CZ" sz="2400" dirty="0" smtClean="0"/>
              <a:t>Autor: Mgr. Kateřina Venclová</a:t>
            </a:r>
            <a:br>
              <a:rPr lang="cs-CZ" sz="2400" dirty="0" smtClean="0"/>
            </a:br>
            <a:r>
              <a:rPr lang="cs-CZ" sz="2400" dirty="0" smtClean="0"/>
              <a:t>Datum tvorby: </a:t>
            </a:r>
            <a:r>
              <a:rPr lang="cs-CZ" sz="2400" dirty="0" smtClean="0"/>
              <a:t>1.10.2011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materiálu: </a:t>
            </a:r>
            <a:r>
              <a:rPr lang="cs-CZ" sz="2400" dirty="0" smtClean="0"/>
              <a:t>VY_32_INOVACE_03_MATEMATIKA </a:t>
            </a:r>
            <a:r>
              <a:rPr lang="cs-CZ" sz="2400" dirty="0" smtClean="0"/>
              <a:t>PRO </a:t>
            </a:r>
            <a:r>
              <a:rPr lang="cs-CZ" sz="2400" dirty="0" smtClean="0"/>
              <a:t>            4</a:t>
            </a:r>
            <a:r>
              <a:rPr lang="cs-CZ" sz="2400" dirty="0" smtClean="0"/>
              <a:t>. ROČNÍK_POČÍTÁME S VELKÝMI ČÍSLY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2643182"/>
            <a:ext cx="8258204" cy="3482981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	Anotace</a:t>
            </a:r>
            <a:r>
              <a:rPr lang="cs-CZ" dirty="0" smtClean="0"/>
              <a:t>: </a:t>
            </a:r>
            <a:r>
              <a:rPr lang="cs-CZ" dirty="0" smtClean="0"/>
              <a:t>Prezentace vysvětluje a  </a:t>
            </a:r>
            <a:r>
              <a:rPr lang="cs-CZ" dirty="0" smtClean="0"/>
              <a:t>procvičuje probranou látku z matematiky. Zabývá se </a:t>
            </a:r>
            <a:r>
              <a:rPr lang="cs-CZ" dirty="0" smtClean="0"/>
              <a:t>dělením  </a:t>
            </a:r>
            <a:r>
              <a:rPr lang="cs-CZ" dirty="0" smtClean="0"/>
              <a:t>dvojciferného čísla číslem </a:t>
            </a:r>
            <a:r>
              <a:rPr lang="cs-CZ" smtClean="0"/>
              <a:t>jednociferným zpaměti.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lum/>
            <a:alphaModFix/>
          </a:blip>
          <a:srcRect/>
          <a:stretch>
            <a:fillRect/>
          </a:stretch>
        </p:blipFill>
        <p:spPr>
          <a:xfrm>
            <a:off x="1868805" y="5229200"/>
            <a:ext cx="5406390" cy="10445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6000" dirty="0" smtClean="0">
                <a:solidFill>
                  <a:schemeClr val="accent6">
                    <a:lumMod val="50000"/>
                  </a:schemeClr>
                </a:solidFill>
              </a:rPr>
              <a:t>MATEMATIKA – 4. ročník</a:t>
            </a:r>
            <a:endParaRPr lang="cs-CZ" sz="60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rot="21324533">
            <a:off x="271614" y="2438025"/>
            <a:ext cx="8339622" cy="1803106"/>
          </a:xfrm>
          <a:solidFill>
            <a:srgbClr val="FFC000"/>
          </a:solidFill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cs-CZ" sz="5400" i="1" dirty="0"/>
              <a:t>	</a:t>
            </a:r>
            <a:r>
              <a:rPr lang="cs-CZ" sz="5400" i="1" dirty="0" smtClean="0"/>
              <a:t>Dělení </a:t>
            </a:r>
            <a:r>
              <a:rPr lang="cs-CZ" sz="5400" i="1" dirty="0" smtClean="0">
                <a:solidFill>
                  <a:schemeClr val="tx1"/>
                </a:solidFill>
              </a:rPr>
              <a:t> </a:t>
            </a:r>
            <a:r>
              <a:rPr lang="cs-CZ" sz="5400" i="1" dirty="0" smtClean="0">
                <a:solidFill>
                  <a:schemeClr val="tx1"/>
                </a:solidFill>
              </a:rPr>
              <a:t>dvojciferného čísla číslem </a:t>
            </a:r>
            <a:r>
              <a:rPr lang="cs-CZ" sz="5400" i="1" dirty="0" smtClean="0">
                <a:solidFill>
                  <a:schemeClr val="tx1"/>
                </a:solidFill>
              </a:rPr>
              <a:t>jednociferným</a:t>
            </a:r>
            <a:r>
              <a:rPr lang="cs-CZ" sz="5400" i="1" dirty="0" smtClean="0"/>
              <a:t> zpaměti </a:t>
            </a:r>
            <a:endParaRPr lang="cs-CZ" sz="5400" i="1" dirty="0" smtClean="0">
              <a:solidFill>
                <a:schemeClr val="tx1"/>
              </a:solidFill>
            </a:endParaRPr>
          </a:p>
          <a:p>
            <a:endParaRPr lang="cs-CZ" sz="5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Postup výpočtu: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45  :  3  =  10  +  5  =  15</a:t>
            </a:r>
          </a:p>
          <a:p>
            <a:pPr>
              <a:buNone/>
            </a:pPr>
            <a:r>
              <a:rPr lang="cs-CZ" dirty="0" smtClean="0"/>
              <a:t>   30 5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72  :  4  =  10  +  8  =  18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40 32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	84  :  2  =  40   +   2  =  42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80 4</a:t>
            </a: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857224" y="2000240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16200000" flipH="1">
            <a:off x="1142976" y="2000240"/>
            <a:ext cx="285752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5400000">
            <a:off x="857224" y="3643314"/>
            <a:ext cx="285752" cy="14287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071538" y="3571876"/>
            <a:ext cx="357190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rot="5400000">
            <a:off x="821505" y="5250669"/>
            <a:ext cx="285752" cy="2143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16200000" flipH="1">
            <a:off x="1071538" y="5214950"/>
            <a:ext cx="285752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blinds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142853"/>
            <a:ext cx="7815290" cy="1285883"/>
          </a:xfrm>
        </p:spPr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57224" y="1785926"/>
            <a:ext cx="6915176" cy="4500594"/>
          </a:xfrm>
        </p:spPr>
        <p:txBody>
          <a:bodyPr>
            <a:normAutofit/>
          </a:bodyPr>
          <a:lstStyle/>
          <a:p>
            <a:r>
              <a:rPr lang="cs-CZ" dirty="0" smtClean="0"/>
              <a:t> 26 : 2 =		33 : 3 =	42 : 3 =</a:t>
            </a:r>
          </a:p>
          <a:p>
            <a:r>
              <a:rPr lang="cs-CZ" dirty="0" smtClean="0"/>
              <a:t>  60 : 5 =		52 : 4 =	72 : 6 =</a:t>
            </a:r>
          </a:p>
          <a:p>
            <a:r>
              <a:rPr lang="cs-CZ" dirty="0" smtClean="0"/>
              <a:t>  39 : 3 =		60 : 4 =	96 : 8 =</a:t>
            </a:r>
          </a:p>
          <a:p>
            <a:r>
              <a:rPr lang="cs-CZ" dirty="0" smtClean="0"/>
              <a:t>  28 : 2 =		36 : 3 =	48 : 4 =</a:t>
            </a:r>
          </a:p>
          <a:p>
            <a:r>
              <a:rPr lang="cs-CZ" dirty="0" smtClean="0"/>
              <a:t>  45 : 3 =		78 : 6 =	70 : 5 =</a:t>
            </a:r>
          </a:p>
          <a:p>
            <a:r>
              <a:rPr lang="cs-CZ" dirty="0" smtClean="0"/>
              <a:t>  42 : 2 =		66 : 3 =	80 : 4 =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Vypočítejte: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26 : 2 = 13		33 : 3 = 11  	42 : 3 =14</a:t>
            </a:r>
          </a:p>
          <a:p>
            <a:r>
              <a:rPr lang="cs-CZ" dirty="0" smtClean="0"/>
              <a:t>  60 : 5 =	12	          52 : 4 = 13  	72 : 6 =12</a:t>
            </a:r>
          </a:p>
          <a:p>
            <a:r>
              <a:rPr lang="cs-CZ" dirty="0" smtClean="0"/>
              <a:t>  39 : 3 =	13	          60 : 4 = 15	         96 : 8 = 12</a:t>
            </a:r>
          </a:p>
          <a:p>
            <a:r>
              <a:rPr lang="cs-CZ" dirty="0" smtClean="0"/>
              <a:t>  28 : 2 =	 14	          36 : 3 = 12	         48 : 4 = 12</a:t>
            </a:r>
          </a:p>
          <a:p>
            <a:r>
              <a:rPr lang="cs-CZ" dirty="0" smtClean="0"/>
              <a:t>  45 : 3 =	15	          78 : 6 = 13	         70 : 5 = 14</a:t>
            </a:r>
          </a:p>
          <a:p>
            <a:r>
              <a:rPr lang="cs-CZ" dirty="0" smtClean="0"/>
              <a:t>  42 : 2 =</a:t>
            </a:r>
            <a:r>
              <a:rPr lang="cs-CZ" smtClean="0"/>
              <a:t>	21	          66 </a:t>
            </a:r>
            <a:r>
              <a:rPr lang="cs-CZ" dirty="0" smtClean="0"/>
              <a:t>: </a:t>
            </a:r>
            <a:r>
              <a:rPr lang="cs-CZ" smtClean="0"/>
              <a:t>3 = 22	         80 </a:t>
            </a:r>
            <a:r>
              <a:rPr lang="cs-CZ" dirty="0" smtClean="0"/>
              <a:t>: </a:t>
            </a:r>
            <a:r>
              <a:rPr lang="cs-CZ" smtClean="0"/>
              <a:t>4 = 20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Archiv autora.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41</Words>
  <Application>Microsoft Office PowerPoint</Application>
  <PresentationFormat>Předvádění na obrazovce (4:3)</PresentationFormat>
  <Paragraphs>40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Název školy: Základní a Mateřská škola Bečváry, okres Kolín Autor: Mgr. Kateřina Venclová Datum tvorby: 1.10.2011 Název materiálu: VY_32_INOVACE_03_MATEMATIKA PRO             4. ROČNÍK_POČÍTÁME S VELKÝMI ČÍSLY</vt:lpstr>
      <vt:lpstr>MATEMATIKA – 4. ročník</vt:lpstr>
      <vt:lpstr>Postup výpočtu:</vt:lpstr>
      <vt:lpstr>Vypočítejte:</vt:lpstr>
      <vt:lpstr>Vypočítejte: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Vypočítejte:</dc:title>
  <dc:creator>Venclovi</dc:creator>
  <cp:lastModifiedBy>Venclovi</cp:lastModifiedBy>
  <cp:revision>9</cp:revision>
  <dcterms:created xsi:type="dcterms:W3CDTF">2012-11-06T19:49:45Z</dcterms:created>
  <dcterms:modified xsi:type="dcterms:W3CDTF">2012-11-07T19:31:38Z</dcterms:modified>
</cp:coreProperties>
</file>