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B9FC1-9D3C-43BC-86A6-3CDD4C83A16E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C37A2-9FAE-4968-96C3-70FF1AF3EC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35095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B9FC1-9D3C-43BC-86A6-3CDD4C83A16E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C37A2-9FAE-4968-96C3-70FF1AF3EC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356491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B9FC1-9D3C-43BC-86A6-3CDD4C83A16E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C37A2-9FAE-4968-96C3-70FF1AF3EC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986276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B9FC1-9D3C-43BC-86A6-3CDD4C83A16E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C37A2-9FAE-4968-96C3-70FF1AF3EC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923346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B9FC1-9D3C-43BC-86A6-3CDD4C83A16E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C37A2-9FAE-4968-96C3-70FF1AF3EC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689883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B9FC1-9D3C-43BC-86A6-3CDD4C83A16E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C37A2-9FAE-4968-96C3-70FF1AF3EC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79797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B9FC1-9D3C-43BC-86A6-3CDD4C83A16E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C37A2-9FAE-4968-96C3-70FF1AF3EC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1030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B9FC1-9D3C-43BC-86A6-3CDD4C83A16E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C37A2-9FAE-4968-96C3-70FF1AF3EC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930625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B9FC1-9D3C-43BC-86A6-3CDD4C83A16E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C37A2-9FAE-4968-96C3-70FF1AF3EC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431550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B9FC1-9D3C-43BC-86A6-3CDD4C83A16E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C37A2-9FAE-4968-96C3-70FF1AF3EC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554571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B9FC1-9D3C-43BC-86A6-3CDD4C83A16E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C37A2-9FAE-4968-96C3-70FF1AF3EC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939508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AB9FC1-9D3C-43BC-86A6-3CDD4C83A16E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C37A2-9FAE-4968-96C3-70FF1AF3EC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415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0115" y="764704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dirty="0"/>
              <a:t>Název školy: Základní a Mateřská škola Bečváry, okres Kolín</a:t>
            </a:r>
            <a:br>
              <a:rPr lang="cs-CZ" sz="2800" dirty="0"/>
            </a:br>
            <a:r>
              <a:rPr lang="cs-CZ" sz="2800" dirty="0"/>
              <a:t>Autor: Mgr. Kateřina Venclová</a:t>
            </a:r>
            <a:br>
              <a:rPr lang="cs-CZ" sz="2800" dirty="0"/>
            </a:br>
            <a:r>
              <a:rPr lang="cs-CZ" sz="2800" dirty="0"/>
              <a:t>Datum </a:t>
            </a:r>
            <a:r>
              <a:rPr lang="cs-CZ" sz="2800" dirty="0" smtClean="0"/>
              <a:t>tvorby</a:t>
            </a:r>
            <a:r>
              <a:rPr lang="cs-CZ" sz="2800" dirty="0"/>
              <a:t>: </a:t>
            </a:r>
            <a:r>
              <a:rPr lang="cs-CZ" sz="2800" dirty="0" smtClean="0"/>
              <a:t>13</a:t>
            </a:r>
            <a:r>
              <a:rPr lang="cs-CZ" sz="2800" dirty="0" smtClean="0"/>
              <a:t>.10.2011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Název materiálu: </a:t>
            </a:r>
            <a:r>
              <a:rPr lang="cs-CZ" sz="2800" dirty="0" smtClean="0"/>
              <a:t>VY_32_INOVACE_04_MATEMATIKA </a:t>
            </a:r>
            <a:r>
              <a:rPr lang="cs-CZ" sz="2800" dirty="0" smtClean="0"/>
              <a:t>PRO </a:t>
            </a:r>
            <a:r>
              <a:rPr lang="cs-CZ" sz="2800" dirty="0"/>
              <a:t>4. </a:t>
            </a:r>
            <a:r>
              <a:rPr lang="cs-CZ" sz="2800" dirty="0" smtClean="0"/>
              <a:t>ROČNÍK_POČÍTÁME  </a:t>
            </a:r>
            <a:r>
              <a:rPr lang="cs-CZ" sz="2800" dirty="0" smtClean="0"/>
              <a:t>S </a:t>
            </a:r>
            <a:r>
              <a:rPr lang="cs-CZ" sz="2800" dirty="0" smtClean="0"/>
              <a:t>VELKÝMI ČÍSLY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068960"/>
            <a:ext cx="8229600" cy="305720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Anotace: Prezentace procvičuje probranou </a:t>
            </a:r>
            <a:r>
              <a:rPr lang="cs-CZ" dirty="0" smtClean="0"/>
              <a:t>látku  z matematiky ze 3. ročníku, téma dělení se zbytkem, forma pracovní list, společná kontrola.</a:t>
            </a:r>
            <a:br>
              <a:rPr lang="cs-CZ" dirty="0" smtClean="0"/>
            </a:b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2071670" y="5286388"/>
            <a:ext cx="5406390" cy="10445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1875471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412776"/>
            <a:ext cx="7772400" cy="1470025"/>
          </a:xfr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dirty="0" smtClean="0"/>
              <a:t>MATEMATIKA – 4.ročník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953308">
            <a:off x="1331640" y="3573016"/>
            <a:ext cx="6400800" cy="1752600"/>
          </a:xfrm>
        </p:spPr>
        <p:txBody>
          <a:bodyPr>
            <a:normAutofit/>
          </a:bodyPr>
          <a:lstStyle/>
          <a:p>
            <a:r>
              <a:rPr lang="cs-CZ" sz="4400" i="1" dirty="0" smtClean="0">
                <a:solidFill>
                  <a:schemeClr val="tx1"/>
                </a:solidFill>
              </a:rPr>
              <a:t>Dělení se zbytkem</a:t>
            </a:r>
            <a:endParaRPr lang="cs-CZ" sz="4400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00564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Vypočítej příklady: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28 : 5 =		19 : 9 =		52 : 6 =	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34 : 8 =		35 : 6 =                76 : 9 =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7 : 9 =		39 : 7 =		38 : 10 =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18 : 4 =		40 : 8 =		59 : 6 =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19 : 2 =		  0 : 5 =		61 : 8 =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29 : 7 =		45 : 6 =		54 : 7 =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28 : 4 =		50 : 9 =		91 : 10 =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06374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Vypočítej příklady:</a:t>
            </a:r>
            <a:br>
              <a:rPr lang="cs-CZ" dirty="0"/>
            </a:br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 28 : 5 </a:t>
            </a:r>
            <a:r>
              <a:rPr lang="cs-CZ" sz="2800" dirty="0" smtClean="0"/>
              <a:t>= 5(3)</a:t>
            </a:r>
            <a:r>
              <a:rPr lang="cs-CZ" sz="2800" dirty="0"/>
              <a:t>		19 : 9 </a:t>
            </a:r>
            <a:r>
              <a:rPr lang="cs-CZ" sz="2800" dirty="0" smtClean="0"/>
              <a:t>= 2(1)  </a:t>
            </a:r>
            <a:r>
              <a:rPr lang="cs-CZ" sz="2800" dirty="0"/>
              <a:t>	52 : 6 </a:t>
            </a:r>
            <a:r>
              <a:rPr lang="cs-CZ" sz="2800" dirty="0" smtClean="0"/>
              <a:t>= 8(4)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  34 : 8 </a:t>
            </a:r>
            <a:r>
              <a:rPr lang="cs-CZ" sz="2800" dirty="0" smtClean="0"/>
              <a:t>= 4(2)</a:t>
            </a:r>
            <a:r>
              <a:rPr lang="cs-CZ" sz="2800" dirty="0"/>
              <a:t>	</a:t>
            </a:r>
            <a:r>
              <a:rPr lang="cs-CZ" sz="2800" dirty="0" smtClean="0"/>
              <a:t>35 </a:t>
            </a:r>
            <a:r>
              <a:rPr lang="cs-CZ" sz="2800" dirty="0"/>
              <a:t>: 6 = </a:t>
            </a:r>
            <a:r>
              <a:rPr lang="cs-CZ" sz="2800" dirty="0" smtClean="0"/>
              <a:t>5(5)             76 </a:t>
            </a:r>
            <a:r>
              <a:rPr lang="cs-CZ" sz="2800" dirty="0"/>
              <a:t>: 9 </a:t>
            </a:r>
            <a:r>
              <a:rPr lang="cs-CZ" sz="2800" dirty="0" smtClean="0"/>
              <a:t>= 8(4)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    7 : 9 </a:t>
            </a:r>
            <a:r>
              <a:rPr lang="cs-CZ" sz="2800" dirty="0" smtClean="0"/>
              <a:t>= 0(7)</a:t>
            </a:r>
            <a:r>
              <a:rPr lang="cs-CZ" sz="2800" dirty="0"/>
              <a:t>	</a:t>
            </a:r>
            <a:r>
              <a:rPr lang="cs-CZ" sz="2800" dirty="0" smtClean="0"/>
              <a:t>39 </a:t>
            </a:r>
            <a:r>
              <a:rPr lang="cs-CZ" sz="2800" dirty="0"/>
              <a:t>: 7 </a:t>
            </a:r>
            <a:r>
              <a:rPr lang="cs-CZ" sz="2800" dirty="0" smtClean="0"/>
              <a:t>= 5(4)</a:t>
            </a:r>
            <a:r>
              <a:rPr lang="cs-CZ" sz="2800" dirty="0"/>
              <a:t>		38 : 10 </a:t>
            </a:r>
            <a:r>
              <a:rPr lang="cs-CZ" sz="2800" dirty="0" smtClean="0"/>
              <a:t>= 3(8)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  18 : 4 </a:t>
            </a:r>
            <a:r>
              <a:rPr lang="cs-CZ" sz="2800" dirty="0" smtClean="0"/>
              <a:t>= 4(2)</a:t>
            </a:r>
            <a:r>
              <a:rPr lang="cs-CZ" sz="2800" dirty="0"/>
              <a:t>	</a:t>
            </a:r>
            <a:r>
              <a:rPr lang="cs-CZ" sz="2800" dirty="0" smtClean="0"/>
              <a:t>40 </a:t>
            </a:r>
            <a:r>
              <a:rPr lang="cs-CZ" sz="2800" dirty="0"/>
              <a:t>: 8 </a:t>
            </a:r>
            <a:r>
              <a:rPr lang="cs-CZ" sz="2800" dirty="0" smtClean="0"/>
              <a:t>= 5</a:t>
            </a:r>
            <a:r>
              <a:rPr lang="cs-CZ" sz="2800" dirty="0"/>
              <a:t>		59 : 6 </a:t>
            </a:r>
            <a:r>
              <a:rPr lang="cs-CZ" sz="2800" dirty="0" smtClean="0"/>
              <a:t>= 9(5)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  19 : 2 </a:t>
            </a:r>
            <a:r>
              <a:rPr lang="cs-CZ" sz="2800" dirty="0" smtClean="0"/>
              <a:t>= 9(1)           </a:t>
            </a:r>
            <a:r>
              <a:rPr lang="cs-CZ" sz="2800" dirty="0"/>
              <a:t>0 : 5 =	</a:t>
            </a:r>
            <a:r>
              <a:rPr lang="cs-CZ" sz="2800" dirty="0" smtClean="0"/>
              <a:t> 0</a:t>
            </a:r>
            <a:r>
              <a:rPr lang="cs-CZ" sz="2800" dirty="0"/>
              <a:t>	</a:t>
            </a:r>
            <a:r>
              <a:rPr lang="cs-CZ" sz="2800" dirty="0" smtClean="0"/>
              <a:t>           61 </a:t>
            </a:r>
            <a:r>
              <a:rPr lang="cs-CZ" sz="2800" dirty="0"/>
              <a:t>: 8 </a:t>
            </a:r>
            <a:r>
              <a:rPr lang="cs-CZ" sz="2800" dirty="0" smtClean="0"/>
              <a:t>= 7(5)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  29 : 7 </a:t>
            </a:r>
            <a:r>
              <a:rPr lang="cs-CZ" sz="2800" dirty="0" smtClean="0"/>
              <a:t>= 4(1)</a:t>
            </a:r>
            <a:r>
              <a:rPr lang="cs-CZ" sz="2800" dirty="0"/>
              <a:t>	</a:t>
            </a:r>
            <a:r>
              <a:rPr lang="cs-CZ" sz="2800" dirty="0" smtClean="0"/>
              <a:t>45 </a:t>
            </a:r>
            <a:r>
              <a:rPr lang="cs-CZ" sz="2800" dirty="0"/>
              <a:t>: 6 </a:t>
            </a:r>
            <a:r>
              <a:rPr lang="cs-CZ" sz="2800" dirty="0" smtClean="0"/>
              <a:t>= 7(3)</a:t>
            </a:r>
            <a:r>
              <a:rPr lang="cs-CZ" sz="2800" dirty="0"/>
              <a:t>		54 : 7 </a:t>
            </a:r>
            <a:r>
              <a:rPr lang="cs-CZ" sz="2800" dirty="0" smtClean="0"/>
              <a:t>= 7(5)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  28 : 4 </a:t>
            </a:r>
            <a:r>
              <a:rPr lang="cs-CZ" sz="2800" dirty="0" smtClean="0"/>
              <a:t>= 7</a:t>
            </a:r>
            <a:r>
              <a:rPr lang="cs-CZ" sz="2800" dirty="0"/>
              <a:t>		50 : 9 </a:t>
            </a:r>
            <a:r>
              <a:rPr lang="cs-CZ" sz="2800" dirty="0" smtClean="0"/>
              <a:t>= 5(5)</a:t>
            </a:r>
            <a:r>
              <a:rPr lang="cs-CZ" sz="2800" dirty="0"/>
              <a:t>		</a:t>
            </a:r>
            <a:r>
              <a:rPr lang="cs-CZ" sz="2800" dirty="0" smtClean="0"/>
              <a:t>91 </a:t>
            </a:r>
            <a:r>
              <a:rPr lang="cs-CZ" sz="2800" dirty="0"/>
              <a:t>: 10 </a:t>
            </a:r>
            <a:r>
              <a:rPr lang="cs-CZ" sz="2800" dirty="0" smtClean="0"/>
              <a:t>= 9(1)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278506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Archiv autora.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37276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289</TotalTime>
  <Words>67</Words>
  <Application>Microsoft Office PowerPoint</Application>
  <PresentationFormat>Předvádění na obrazovce (4:3)</PresentationFormat>
  <Paragraphs>25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Název školy: Základní a Mateřská škola Bečváry, okres Kolín Autor: Mgr. Kateřina Venclová Datum tvorby: 13.10.2011 Název materiálu: VY_32_INOVACE_04_MATEMATIKA PRO 4. ROČNÍK_POČÍTÁME  S VELKÝMI ČÍSLY</vt:lpstr>
      <vt:lpstr>MATEMATIKA – 4.ročník</vt:lpstr>
      <vt:lpstr>Vypočítej příklady: </vt:lpstr>
      <vt:lpstr>Vypočítej příklady: řešení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– 4.ročník</dc:title>
  <dc:creator>pc</dc:creator>
  <cp:lastModifiedBy>Venclovi</cp:lastModifiedBy>
  <cp:revision>17</cp:revision>
  <dcterms:created xsi:type="dcterms:W3CDTF">2011-03-20T17:17:01Z</dcterms:created>
  <dcterms:modified xsi:type="dcterms:W3CDTF">2012-11-07T19:37:38Z</dcterms:modified>
</cp:coreProperties>
</file>