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6A56F-69FA-4D00-ADD5-C35D8D7F70D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61682-5E68-45E5-B76D-401BEC5B7F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6A56F-69FA-4D00-ADD5-C35D8D7F70D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61682-5E68-45E5-B76D-401BEC5B7F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6A56F-69FA-4D00-ADD5-C35D8D7F70D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61682-5E68-45E5-B76D-401BEC5B7F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6A56F-69FA-4D00-ADD5-C35D8D7F70D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61682-5E68-45E5-B76D-401BEC5B7F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6A56F-69FA-4D00-ADD5-C35D8D7F70D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61682-5E68-45E5-B76D-401BEC5B7F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6A56F-69FA-4D00-ADD5-C35D8D7F70D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61682-5E68-45E5-B76D-401BEC5B7F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6A56F-69FA-4D00-ADD5-C35D8D7F70D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61682-5E68-45E5-B76D-401BEC5B7F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6A56F-69FA-4D00-ADD5-C35D8D7F70D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61682-5E68-45E5-B76D-401BEC5B7F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6A56F-69FA-4D00-ADD5-C35D8D7F70D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61682-5E68-45E5-B76D-401BEC5B7F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6A56F-69FA-4D00-ADD5-C35D8D7F70D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61682-5E68-45E5-B76D-401BEC5B7F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6A56F-69FA-4D00-ADD5-C35D8D7F70D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461682-5E68-45E5-B76D-401BEC5B7F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C6A56F-69FA-4D00-ADD5-C35D8D7F70DF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461682-5E68-45E5-B76D-401BEC5B7F0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74638"/>
            <a:ext cx="8186766" cy="1725602"/>
          </a:xfrm>
        </p:spPr>
        <p:txBody>
          <a:bodyPr>
            <a:noAutofit/>
          </a:bodyPr>
          <a:lstStyle/>
          <a:p>
            <a:r>
              <a:rPr lang="cs-CZ" sz="2400" dirty="0" smtClean="0"/>
              <a:t>Název školy: Základní a Mateřská škola </a:t>
            </a:r>
            <a:r>
              <a:rPr lang="cs-CZ" sz="2400" dirty="0" err="1" smtClean="0"/>
              <a:t>Bečváry</a:t>
            </a:r>
            <a:r>
              <a:rPr lang="cs-CZ" sz="2400" dirty="0" smtClean="0"/>
              <a:t>, okres Kolín</a:t>
            </a:r>
            <a:br>
              <a:rPr lang="cs-CZ" sz="2400" dirty="0" smtClean="0"/>
            </a:br>
            <a:r>
              <a:rPr lang="cs-CZ" sz="2400" dirty="0" smtClean="0"/>
              <a:t>Autor: Mgr. Kateřina Venclová</a:t>
            </a:r>
            <a:br>
              <a:rPr lang="cs-CZ" sz="2400" dirty="0" smtClean="0"/>
            </a:br>
            <a:r>
              <a:rPr lang="cs-CZ" sz="2400" dirty="0" smtClean="0"/>
              <a:t>Datum tvorby: 30.10.2011</a:t>
            </a:r>
            <a:br>
              <a:rPr lang="cs-CZ" sz="2400" dirty="0" smtClean="0"/>
            </a:br>
            <a:r>
              <a:rPr lang="cs-CZ" sz="2400" dirty="0" smtClean="0"/>
              <a:t>Název materiálu: VY_32_INOVACE_05_MATEMATIKA PRO 4. ROČNÍK_POČÍTÁME S VELKÝMI ČÍSLY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3071810"/>
            <a:ext cx="8372476" cy="37861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Anotace: Prezentace procvičuje částečně probranou látku  z matematiky ve 3. ročníku, téma počítání se závorkami, forma pracovní list, společná kontrola.</a:t>
            </a:r>
            <a:br>
              <a:rPr lang="cs-CZ" sz="2800" dirty="0" smtClean="0"/>
            </a:br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2071670" y="5286388"/>
            <a:ext cx="5406390" cy="10445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785794"/>
            <a:ext cx="7672414" cy="1785950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 MATEMATIKA – 4.ročník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254856">
            <a:off x="857224" y="3571876"/>
            <a:ext cx="6915176" cy="1143008"/>
          </a:xfrm>
        </p:spPr>
        <p:txBody>
          <a:bodyPr>
            <a:normAutofit/>
          </a:bodyPr>
          <a:lstStyle/>
          <a:p>
            <a:r>
              <a:rPr lang="cs-CZ" sz="4800" i="1" dirty="0" smtClean="0"/>
              <a:t>Počítání se závorkami</a:t>
            </a:r>
            <a:endParaRPr lang="cs-CZ" sz="4800" i="1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74638"/>
            <a:ext cx="8258204" cy="8252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857232"/>
            <a:ext cx="8186766" cy="526893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V příkladech nejprve vypočítáme závorky, potom ostatní.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Příklad: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( 3 x 6 )</a:t>
            </a:r>
            <a:r>
              <a:rPr lang="cs-CZ" dirty="0" smtClean="0"/>
              <a:t>  +  24  =  18  +  24  =  42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87  - 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( 42 : 6 )  </a:t>
            </a:r>
            <a:r>
              <a:rPr lang="cs-CZ" dirty="0" smtClean="0"/>
              <a:t>=  87  -  7  =  80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40  + 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( 35  :  7 )  </a:t>
            </a:r>
            <a:r>
              <a:rPr lang="cs-CZ" dirty="0" smtClean="0"/>
              <a:t>=  40  +  5  =  45</a:t>
            </a:r>
            <a:endParaRPr lang="cs-CZ" dirty="0"/>
          </a:p>
        </p:txBody>
      </p:sp>
    </p:spTree>
  </p:cSld>
  <p:clrMapOvr>
    <a:masterClrMapping/>
  </p:clrMapOvr>
  <p:transition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Vypočítejte příklady: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143116"/>
            <a:ext cx="8258204" cy="398304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24  +  ( 6  x  5 )  =		7  x  ( 8  +  3 ) 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49  :  ( 36  -  29 )  =		( 59  -  31 )  :  4 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35  -  ( 18  :  9 )  =		72  +  ( 56  :  7 ) 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( 4  x  9 )  +  6  =		85  +  ( 6  x  4 ) 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( 63  :  7 )  -  5  =		( 100  -  52 )  :  8 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100  +  ( 5  x  11 )  =		(  33  +  19 )  :  4  =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Vypočítejte příklady: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řešení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24  +  ( 6  x  5 )  = 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54 </a:t>
            </a:r>
            <a:r>
              <a:rPr lang="cs-CZ" dirty="0" smtClean="0"/>
              <a:t>         7  x  ( 8  +  3 )  = 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77</a:t>
            </a:r>
          </a:p>
          <a:p>
            <a:pPr>
              <a:buNone/>
            </a:pPr>
            <a:r>
              <a:rPr lang="cs-CZ" dirty="0" smtClean="0"/>
              <a:t>	49  :  ( 36  -  29 )  =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7</a:t>
            </a:r>
            <a:r>
              <a:rPr lang="cs-CZ" dirty="0" smtClean="0"/>
              <a:t>	( 59  -  31 )  :  4  = 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7</a:t>
            </a:r>
          </a:p>
          <a:p>
            <a:pPr>
              <a:buNone/>
            </a:pPr>
            <a:r>
              <a:rPr lang="cs-CZ" dirty="0" smtClean="0"/>
              <a:t>	35  -  ( 18  :  9 )  = 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33</a:t>
            </a:r>
            <a:r>
              <a:rPr lang="cs-CZ" dirty="0" smtClean="0"/>
              <a:t>	72  +  ( 56  :  7 )  =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80</a:t>
            </a:r>
          </a:p>
          <a:p>
            <a:pPr>
              <a:buNone/>
            </a:pPr>
            <a:r>
              <a:rPr lang="cs-CZ" dirty="0" smtClean="0"/>
              <a:t>	( 4  x  9 )  +  6  = 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42	</a:t>
            </a:r>
            <a:r>
              <a:rPr lang="cs-CZ" dirty="0" smtClean="0"/>
              <a:t>	85  +  ( 6  x  4 )  =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109</a:t>
            </a:r>
          </a:p>
          <a:p>
            <a:pPr>
              <a:buNone/>
            </a:pPr>
            <a:r>
              <a:rPr lang="cs-CZ" dirty="0" smtClean="0"/>
              <a:t>	( 63  :  7 )  -  5  = 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4</a:t>
            </a:r>
            <a:r>
              <a:rPr lang="cs-CZ" dirty="0" smtClean="0"/>
              <a:t>		( 100  -  52 )  :  8  =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6</a:t>
            </a:r>
          </a:p>
          <a:p>
            <a:pPr>
              <a:buNone/>
            </a:pPr>
            <a:r>
              <a:rPr lang="cs-CZ" dirty="0" smtClean="0"/>
              <a:t>	100  +  ( 5  x  11 )  =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155</a:t>
            </a:r>
            <a:r>
              <a:rPr lang="cs-CZ" dirty="0" smtClean="0"/>
              <a:t>	(  33  +  19 )  :  4  =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13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Archiv autora.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54</Words>
  <Application>Microsoft Office PowerPoint</Application>
  <PresentationFormat>Předvádění na obrazovce (4:3)</PresentationFormat>
  <Paragraphs>26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Název školy: Základní a Mateřská škola Bečváry, okres Kolín Autor: Mgr. Kateřina Venclová Datum tvorby: 30.10.2011 Název materiálu: VY_32_INOVACE_05_MATEMATIKA PRO 4. ROČNÍK_POČÍTÁME S VELKÝMI ČÍSLY</vt:lpstr>
      <vt:lpstr> MATEMATIKA – 4.ročník</vt:lpstr>
      <vt:lpstr>Prezentace aplikace PowerPoint</vt:lpstr>
      <vt:lpstr>Vypočítejte příklady:</vt:lpstr>
      <vt:lpstr>Vypočítejte příklady: řešení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Počítání se závorkami</dc:title>
  <dc:creator>Venclovi</dc:creator>
  <cp:lastModifiedBy>pc</cp:lastModifiedBy>
  <cp:revision>12</cp:revision>
  <dcterms:created xsi:type="dcterms:W3CDTF">2012-11-03T20:21:12Z</dcterms:created>
  <dcterms:modified xsi:type="dcterms:W3CDTF">2012-11-10T14:02:04Z</dcterms:modified>
</cp:coreProperties>
</file>