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6" r:id="rId3"/>
    <p:sldId id="257" r:id="rId4"/>
    <p:sldId id="258" r:id="rId5"/>
    <p:sldId id="259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8B7DD-7F0C-4ECA-99EF-B55EA3C33364}" type="datetimeFigureOut">
              <a:rPr lang="cs-CZ" smtClean="0"/>
              <a:pPr/>
              <a:t>10.11.2012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A1130-05FF-45C6-8DC3-EE957546731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8B7DD-7F0C-4ECA-99EF-B55EA3C33364}" type="datetimeFigureOut">
              <a:rPr lang="cs-CZ" smtClean="0"/>
              <a:pPr/>
              <a:t>10.11.2012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A1130-05FF-45C6-8DC3-EE957546731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8B7DD-7F0C-4ECA-99EF-B55EA3C33364}" type="datetimeFigureOut">
              <a:rPr lang="cs-CZ" smtClean="0"/>
              <a:pPr/>
              <a:t>10.11.2012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A1130-05FF-45C6-8DC3-EE957546731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8B7DD-7F0C-4ECA-99EF-B55EA3C33364}" type="datetimeFigureOut">
              <a:rPr lang="cs-CZ" smtClean="0"/>
              <a:pPr/>
              <a:t>10.11.2012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A1130-05FF-45C6-8DC3-EE957546731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8B7DD-7F0C-4ECA-99EF-B55EA3C33364}" type="datetimeFigureOut">
              <a:rPr lang="cs-CZ" smtClean="0"/>
              <a:pPr/>
              <a:t>10.11.2012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A1130-05FF-45C6-8DC3-EE957546731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8B7DD-7F0C-4ECA-99EF-B55EA3C33364}" type="datetimeFigureOut">
              <a:rPr lang="cs-CZ" smtClean="0"/>
              <a:pPr/>
              <a:t>10.11.2012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A1130-05FF-45C6-8DC3-EE957546731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8B7DD-7F0C-4ECA-99EF-B55EA3C33364}" type="datetimeFigureOut">
              <a:rPr lang="cs-CZ" smtClean="0"/>
              <a:pPr/>
              <a:t>10.11.2012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A1130-05FF-45C6-8DC3-EE957546731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8B7DD-7F0C-4ECA-99EF-B55EA3C33364}" type="datetimeFigureOut">
              <a:rPr lang="cs-CZ" smtClean="0"/>
              <a:pPr/>
              <a:t>10.11.2012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A1130-05FF-45C6-8DC3-EE957546731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8B7DD-7F0C-4ECA-99EF-B55EA3C33364}" type="datetimeFigureOut">
              <a:rPr lang="cs-CZ" smtClean="0"/>
              <a:pPr/>
              <a:t>10.11.2012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A1130-05FF-45C6-8DC3-EE957546731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8B7DD-7F0C-4ECA-99EF-B55EA3C33364}" type="datetimeFigureOut">
              <a:rPr lang="cs-CZ" smtClean="0"/>
              <a:pPr/>
              <a:t>10.11.2012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A1130-05FF-45C6-8DC3-EE957546731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8B7DD-7F0C-4ECA-99EF-B55EA3C33364}" type="datetimeFigureOut">
              <a:rPr lang="cs-CZ" smtClean="0"/>
              <a:pPr/>
              <a:t>10.11.2012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A1130-05FF-45C6-8DC3-EE957546731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58B7DD-7F0C-4ECA-99EF-B55EA3C33364}" type="datetimeFigureOut">
              <a:rPr lang="cs-CZ" smtClean="0"/>
              <a:pPr/>
              <a:t>10.11.2012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0A1130-05FF-45C6-8DC3-EE957546731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274638"/>
            <a:ext cx="8258204" cy="1511288"/>
          </a:xfrm>
        </p:spPr>
        <p:txBody>
          <a:bodyPr>
            <a:noAutofit/>
          </a:bodyPr>
          <a:lstStyle/>
          <a:p>
            <a:r>
              <a:rPr lang="cs-CZ" sz="2400" dirty="0" smtClean="0"/>
              <a:t>Název školy: Základní a Mateřská škola </a:t>
            </a:r>
            <a:r>
              <a:rPr lang="cs-CZ" sz="2400" dirty="0" err="1" smtClean="0"/>
              <a:t>Bečváry</a:t>
            </a:r>
            <a:r>
              <a:rPr lang="cs-CZ" sz="2400" dirty="0" smtClean="0"/>
              <a:t>, okres Kolín</a:t>
            </a:r>
            <a:br>
              <a:rPr lang="cs-CZ" sz="2400" dirty="0" smtClean="0"/>
            </a:br>
            <a:r>
              <a:rPr lang="cs-CZ" sz="2400" dirty="0" smtClean="0"/>
              <a:t>Autor: Mgr. Kateřina Venclová</a:t>
            </a:r>
            <a:br>
              <a:rPr lang="cs-CZ" sz="2400" dirty="0" smtClean="0"/>
            </a:br>
            <a:r>
              <a:rPr lang="cs-CZ" sz="2400" dirty="0" smtClean="0"/>
              <a:t>Datum </a:t>
            </a:r>
            <a:r>
              <a:rPr lang="cs-CZ" sz="2400" smtClean="0"/>
              <a:t>tvorby: 31.10.2011</a:t>
            </a: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>Název materiálu: VY_32_INOVACE_06_MATEMATIKA                 PRO 4. ROČNÍK_POČÍTÁME  S VELKÝMI ČÍSLY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58" y="2714620"/>
            <a:ext cx="8329642" cy="341154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Anotace: Prezentace procvičuje částečně probranou látku  z matematiky ve 3. ročníku, téma počítání se závorkami, forma pracovní list, společná kontrola.</a:t>
            </a:r>
            <a:br>
              <a:rPr lang="cs-CZ" dirty="0" smtClean="0"/>
            </a:b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4" name="Obrázek 3"/>
          <p:cNvPicPr/>
          <p:nvPr/>
        </p:nvPicPr>
        <p:blipFill>
          <a:blip r:embed="rId2" cstate="print">
            <a:lum/>
            <a:alphaModFix/>
          </a:blip>
          <a:srcRect/>
          <a:stretch>
            <a:fillRect/>
          </a:stretch>
        </p:blipFill>
        <p:spPr>
          <a:xfrm>
            <a:off x="2071670" y="5286388"/>
            <a:ext cx="5406390" cy="1044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42910" y="571481"/>
            <a:ext cx="7815290" cy="1428759"/>
          </a:xfrm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cs-CZ" sz="5400" dirty="0" smtClean="0"/>
              <a:t> MATEMATIKA – 4.ročník</a:t>
            </a:r>
            <a:endParaRPr lang="cs-CZ" sz="5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 rot="20675752">
            <a:off x="1000100" y="3357562"/>
            <a:ext cx="7143800" cy="1571636"/>
          </a:xfrm>
        </p:spPr>
        <p:txBody>
          <a:bodyPr>
            <a:normAutofit/>
          </a:bodyPr>
          <a:lstStyle/>
          <a:p>
            <a:r>
              <a:rPr lang="cs-CZ" sz="4800" i="1" dirty="0" smtClean="0"/>
              <a:t>Počítání se závorkami – slovní úlohy</a:t>
            </a:r>
            <a:endParaRPr lang="cs-CZ" sz="4800" i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9382" y="83128"/>
            <a:ext cx="8294542" cy="962700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Vyřešte slovní úlohy:</a:t>
            </a:r>
            <a:endParaRPr lang="cs-CZ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58" y="1500174"/>
            <a:ext cx="8329642" cy="4625989"/>
          </a:xfrm>
        </p:spPr>
        <p:txBody>
          <a:bodyPr/>
          <a:lstStyle/>
          <a:p>
            <a:r>
              <a:rPr lang="cs-CZ" dirty="0" smtClean="0"/>
              <a:t>Tatínek přivezl do výkupu 25 beden červených jablek, 18 beden zelených jablek a 16 beden hrušek. Kolik beden ovoce přivezl tatínek dohromady?</a:t>
            </a:r>
          </a:p>
          <a:p>
            <a:endParaRPr lang="cs-CZ" dirty="0"/>
          </a:p>
          <a:p>
            <a:r>
              <a:rPr lang="cs-CZ" dirty="0" smtClean="0"/>
              <a:t>Anička dostala od maminky 30 Kč a od tety 15 Kč. Koupila si zmrzlinu za 12 Kč. Kolik korun Aničce zbylo?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Vyřešte slovní úlohy: </a:t>
            </a:r>
            <a:r>
              <a:rPr lang="cs-CZ" i="1" dirty="0" smtClean="0">
                <a:solidFill>
                  <a:schemeClr val="accent3">
                    <a:lumMod val="75000"/>
                  </a:schemeClr>
                </a:solidFill>
              </a:rPr>
              <a:t>řešení</a:t>
            </a:r>
            <a:endParaRPr lang="cs-CZ" i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Tatínek přivezl do výkupu 25 beden červených jablek, 18 beden zelených jablek a 16 beden hrušek. Kolik beden ovoce přivezl tatínek dohromady?</a:t>
            </a:r>
          </a:p>
          <a:p>
            <a:endParaRPr lang="cs-CZ" dirty="0" smtClean="0"/>
          </a:p>
          <a:p>
            <a:pPr>
              <a:buNone/>
            </a:pPr>
            <a:r>
              <a:rPr lang="cs-CZ" dirty="0" smtClean="0"/>
              <a:t> 	</a:t>
            </a:r>
            <a:r>
              <a:rPr lang="cs-CZ" sz="2600" i="1" dirty="0" smtClean="0"/>
              <a:t>Rozbor: </a:t>
            </a:r>
            <a:r>
              <a:rPr lang="cs-CZ" dirty="0" smtClean="0"/>
              <a:t>červená jablka………………..25 beden</a:t>
            </a:r>
          </a:p>
          <a:p>
            <a:pPr>
              <a:buNone/>
            </a:pPr>
            <a:r>
              <a:rPr lang="cs-CZ" dirty="0"/>
              <a:t>	</a:t>
            </a:r>
            <a:r>
              <a:rPr lang="cs-CZ" dirty="0" smtClean="0"/>
              <a:t>	</a:t>
            </a:r>
            <a:r>
              <a:rPr lang="cs-CZ" dirty="0"/>
              <a:t> </a:t>
            </a:r>
            <a:r>
              <a:rPr lang="cs-CZ" dirty="0" smtClean="0"/>
              <a:t>        zelená jablka………………….18 beden</a:t>
            </a:r>
          </a:p>
          <a:p>
            <a:pPr>
              <a:buNone/>
            </a:pPr>
            <a:r>
              <a:rPr lang="cs-CZ" dirty="0"/>
              <a:t>	 </a:t>
            </a:r>
            <a:r>
              <a:rPr lang="cs-CZ" dirty="0" smtClean="0"/>
              <a:t>               hrušky……………………………16 beden</a:t>
            </a:r>
          </a:p>
          <a:p>
            <a:pPr>
              <a:buNone/>
            </a:pPr>
            <a:r>
              <a:rPr lang="cs-CZ" dirty="0"/>
              <a:t>	</a:t>
            </a:r>
            <a:r>
              <a:rPr lang="cs-CZ" dirty="0" smtClean="0"/>
              <a:t>	         </a:t>
            </a:r>
            <a:r>
              <a:rPr lang="cs-CZ" u="sng" dirty="0" smtClean="0"/>
              <a:t>celkem…………………………….x beden</a:t>
            </a:r>
          </a:p>
          <a:p>
            <a:pPr>
              <a:buNone/>
            </a:pPr>
            <a:r>
              <a:rPr lang="cs-CZ" dirty="0"/>
              <a:t>	</a:t>
            </a:r>
            <a:r>
              <a:rPr lang="cs-CZ" sz="2600" i="1" dirty="0" smtClean="0"/>
              <a:t>Výpočet:</a:t>
            </a:r>
            <a:r>
              <a:rPr lang="cs-CZ" dirty="0" smtClean="0"/>
              <a:t>  ( 25  +  18 )  +  16  =  x</a:t>
            </a:r>
          </a:p>
          <a:p>
            <a:pPr>
              <a:buNone/>
            </a:pPr>
            <a:r>
              <a:rPr lang="cs-CZ" dirty="0"/>
              <a:t>	</a:t>
            </a:r>
            <a:r>
              <a:rPr lang="cs-CZ" dirty="0" smtClean="0"/>
              <a:t>		</a:t>
            </a:r>
            <a:r>
              <a:rPr lang="cs-CZ" u="sng" dirty="0" smtClean="0"/>
              <a:t>x  =  59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  <a:r>
              <a:rPr lang="cs-CZ" sz="2600" i="1" dirty="0" smtClean="0"/>
              <a:t>Odpověď:</a:t>
            </a:r>
          </a:p>
          <a:p>
            <a:pPr>
              <a:buNone/>
            </a:pPr>
            <a:r>
              <a:rPr lang="cs-CZ" dirty="0"/>
              <a:t>	</a:t>
            </a:r>
            <a:r>
              <a:rPr lang="cs-CZ" dirty="0" smtClean="0"/>
              <a:t>Tatínek přivezl do výkupu 59 beden ovoce.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Vyřešte slovní úlohy: </a:t>
            </a:r>
            <a:r>
              <a:rPr lang="cs-CZ" i="1" dirty="0" smtClean="0">
                <a:solidFill>
                  <a:schemeClr val="accent3">
                    <a:lumMod val="75000"/>
                  </a:schemeClr>
                </a:solidFill>
              </a:rPr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/>
              <a:t>Anička dostala od maminky 30 Kč a od tety 15 Kč. Koupila si zmrzlinu za 12 Kč. Kolik korun Aničce zbylo?</a:t>
            </a:r>
          </a:p>
          <a:p>
            <a:endParaRPr lang="cs-CZ" dirty="0" smtClean="0"/>
          </a:p>
          <a:p>
            <a:pPr>
              <a:buNone/>
            </a:pPr>
            <a:r>
              <a:rPr lang="cs-CZ" dirty="0"/>
              <a:t>	</a:t>
            </a:r>
            <a:r>
              <a:rPr lang="cs-CZ" sz="2400" i="1" dirty="0" smtClean="0"/>
              <a:t>Rozbor:  </a:t>
            </a:r>
            <a:r>
              <a:rPr lang="cs-CZ" dirty="0" smtClean="0"/>
              <a:t>od maminky…………………30 Kč</a:t>
            </a:r>
          </a:p>
          <a:p>
            <a:pPr>
              <a:buNone/>
            </a:pPr>
            <a:r>
              <a:rPr lang="cs-CZ" dirty="0"/>
              <a:t>	</a:t>
            </a:r>
            <a:r>
              <a:rPr lang="cs-CZ" dirty="0" smtClean="0"/>
              <a:t>		od tety…………………………15 Kč</a:t>
            </a:r>
          </a:p>
          <a:p>
            <a:pPr>
              <a:buNone/>
            </a:pPr>
            <a:r>
              <a:rPr lang="cs-CZ" dirty="0"/>
              <a:t>	</a:t>
            </a:r>
            <a:r>
              <a:rPr lang="cs-CZ" dirty="0" smtClean="0"/>
              <a:t>		zmrzlina……………………….12 Kč</a:t>
            </a:r>
          </a:p>
          <a:p>
            <a:pPr>
              <a:buNone/>
            </a:pPr>
            <a:r>
              <a:rPr lang="cs-CZ" dirty="0"/>
              <a:t>	</a:t>
            </a:r>
            <a:r>
              <a:rPr lang="cs-CZ" dirty="0" smtClean="0"/>
              <a:t>		</a:t>
            </a:r>
            <a:r>
              <a:rPr lang="cs-CZ" u="sng" dirty="0" smtClean="0"/>
              <a:t>zbylo……………………………..x</a:t>
            </a:r>
          </a:p>
          <a:p>
            <a:pPr>
              <a:buNone/>
            </a:pPr>
            <a:r>
              <a:rPr lang="cs-CZ" i="1" dirty="0" smtClean="0"/>
              <a:t>	</a:t>
            </a:r>
            <a:r>
              <a:rPr lang="cs-CZ" sz="2400" i="1" dirty="0" smtClean="0"/>
              <a:t>Výpočet:</a:t>
            </a:r>
            <a:r>
              <a:rPr lang="cs-CZ" i="1" dirty="0" smtClean="0"/>
              <a:t>  </a:t>
            </a:r>
            <a:r>
              <a:rPr lang="cs-CZ" dirty="0" smtClean="0"/>
              <a:t>( 30  +  15 )  -  12  =  x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              </a:t>
            </a:r>
            <a:r>
              <a:rPr lang="cs-CZ" u="sng" dirty="0" smtClean="0"/>
              <a:t>33  =  x</a:t>
            </a:r>
          </a:p>
          <a:p>
            <a:pPr>
              <a:buNone/>
            </a:pPr>
            <a:r>
              <a:rPr lang="cs-CZ" dirty="0" smtClean="0"/>
              <a:t>	</a:t>
            </a:r>
            <a:r>
              <a:rPr lang="cs-CZ" sz="2400" i="1" dirty="0" smtClean="0"/>
              <a:t>Odpověď:</a:t>
            </a:r>
            <a:r>
              <a:rPr lang="cs-CZ" dirty="0" smtClean="0"/>
              <a:t>  Aničce zbyly 33 koruny.</a:t>
            </a:r>
          </a:p>
          <a:p>
            <a:pPr>
              <a:buNone/>
            </a:pPr>
            <a:endParaRPr lang="cs-CZ" u="sng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	Archiv autora.</a:t>
            </a:r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163</Words>
  <Application>Microsoft Office PowerPoint</Application>
  <PresentationFormat>Předvádění na obrazovce (4:3)</PresentationFormat>
  <Paragraphs>33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sady Office</vt:lpstr>
      <vt:lpstr>Název školy: Základní a Mateřská škola Bečváry, okres Kolín Autor: Mgr. Kateřina Venclová Datum tvorby: 31.10.2011 Název materiálu: VY_32_INOVACE_06_MATEMATIKA                 PRO 4. ROČNÍK_POČÍTÁME  S VELKÝMI ČÍSLY</vt:lpstr>
      <vt:lpstr> MATEMATIKA – 4.ročník</vt:lpstr>
      <vt:lpstr>Vyřešte slovní úlohy:</vt:lpstr>
      <vt:lpstr>Vyřešte slovní úlohy: řešení</vt:lpstr>
      <vt:lpstr>Vyřešte slovní úlohy: řešení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Počítání se závorkami – slovní úlohy</dc:title>
  <dc:creator>Venclovi</dc:creator>
  <cp:lastModifiedBy>pc</cp:lastModifiedBy>
  <cp:revision>6</cp:revision>
  <dcterms:created xsi:type="dcterms:W3CDTF">2012-11-03T21:02:56Z</dcterms:created>
  <dcterms:modified xsi:type="dcterms:W3CDTF">2012-11-10T14:01:21Z</dcterms:modified>
</cp:coreProperties>
</file>