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87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391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0205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685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814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02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2245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958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98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457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AE101-C4E0-48E9-928B-594F7AB1EFEB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057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6AE101-C4E0-48E9-928B-594F7AB1EFEB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D65B7-1D7C-4A73-8F15-0580DEDCC0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824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58204" cy="774720"/>
          </a:xfrm>
        </p:spPr>
        <p:txBody>
          <a:bodyPr>
            <a:noAutofit/>
          </a:bodyPr>
          <a:lstStyle/>
          <a:p>
            <a:r>
              <a:rPr lang="cs-CZ" sz="2400" dirty="0" smtClean="0"/>
              <a:t>Název školy: Základní a Mateřská škola </a:t>
            </a:r>
            <a:r>
              <a:rPr lang="cs-CZ" sz="2400" dirty="0" err="1" smtClean="0"/>
              <a:t>Bečváry</a:t>
            </a:r>
            <a:r>
              <a:rPr lang="cs-CZ" sz="2400" dirty="0" smtClean="0"/>
              <a:t>, okres Kolín</a:t>
            </a:r>
            <a:br>
              <a:rPr lang="cs-CZ" sz="2400" dirty="0" smtClean="0"/>
            </a:br>
            <a:r>
              <a:rPr lang="cs-CZ" sz="2400" dirty="0" smtClean="0"/>
              <a:t>Autor: Mgr. Kateřina Venclová</a:t>
            </a:r>
            <a:br>
              <a:rPr lang="cs-CZ" sz="2400" dirty="0" smtClean="0"/>
            </a:br>
            <a:r>
              <a:rPr lang="cs-CZ" sz="2400" dirty="0" smtClean="0"/>
              <a:t>Datum tvorby: 4.11.2011</a:t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VY_32_INOVACE_07_MATEMATIKA                 </a:t>
            </a:r>
            <a:r>
              <a:rPr lang="cs-CZ" sz="2400" dirty="0" smtClean="0"/>
              <a:t>PRO 4. ROČNÍK_POČÍTÁME  S VELKÝMI ČÍSLY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786058"/>
            <a:ext cx="8329642" cy="3840171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Anotace: Prezentace procvičuje probranou látku  z matematiky ze 3. ročníku, téma násobení do     1 000 zpaměti, forma pracovní list, společná kontrola.</a:t>
            </a:r>
            <a:br>
              <a:rPr lang="cs-CZ" dirty="0" smtClean="0"/>
            </a:b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2071670" y="5286388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980728"/>
            <a:ext cx="7772400" cy="1470025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dirty="0" smtClean="0"/>
              <a:t>MATEMATIKA – 4. ročník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924944"/>
            <a:ext cx="6400800" cy="1752600"/>
          </a:xfrm>
        </p:spPr>
        <p:txBody>
          <a:bodyPr>
            <a:normAutofit/>
          </a:bodyPr>
          <a:lstStyle/>
          <a:p>
            <a:r>
              <a:rPr lang="cs-CZ" sz="4800" i="1" dirty="0" smtClean="0">
                <a:solidFill>
                  <a:schemeClr val="tx1"/>
                </a:solidFill>
              </a:rPr>
              <a:t>Násobení do 1000 zpaměti</a:t>
            </a:r>
            <a:endParaRPr lang="cs-CZ" sz="48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386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Vypočítejte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/>
              <a:t>  40 . 5 =		2 . 50 =		7 . 30 =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4 . 70 =		20 . 6 =		3 . 40 =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3 . 80 =		90 . 4 =		80 . 4 =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6 . 80 =		8 . 40 =		5 . 70 =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5 . 90 =		70 . 6 =		8 . 30 =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7 . 80 =		5 . 60 =		60 . 8 =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8 . 50 =		8 . 70 =		9 . 60 =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39089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příkladů: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40 . 5 = 200	2 . 50 = 100	7 . 30 = 210</a:t>
            </a:r>
          </a:p>
          <a:p>
            <a:pPr marL="0" indent="0">
              <a:buNone/>
            </a:pPr>
            <a:r>
              <a:rPr lang="cs-CZ" dirty="0" smtClean="0"/>
              <a:t>  4 . 70 = 280	20 . 6 = 120	3 . 40 = 120</a:t>
            </a:r>
          </a:p>
          <a:p>
            <a:pPr marL="0" indent="0">
              <a:buNone/>
            </a:pPr>
            <a:r>
              <a:rPr lang="cs-CZ" dirty="0" smtClean="0"/>
              <a:t>  3 . 80 = 240	90 . 4 = 360	80 . 4 = 320</a:t>
            </a:r>
          </a:p>
          <a:p>
            <a:pPr marL="0" indent="0">
              <a:buNone/>
            </a:pPr>
            <a:r>
              <a:rPr lang="cs-CZ" dirty="0" smtClean="0"/>
              <a:t>  6 . 80 = 480	8 . 40 = 320	5 . 70 = 350</a:t>
            </a:r>
          </a:p>
          <a:p>
            <a:pPr marL="0" indent="0">
              <a:buNone/>
            </a:pPr>
            <a:r>
              <a:rPr lang="cs-CZ" dirty="0" smtClean="0"/>
              <a:t>  5 . 90 = 450	70 . 6 = 420	8 . 30 = 240</a:t>
            </a:r>
          </a:p>
          <a:p>
            <a:pPr marL="0" indent="0">
              <a:buNone/>
            </a:pPr>
            <a:r>
              <a:rPr lang="cs-CZ" dirty="0" smtClean="0"/>
              <a:t>  7 . 80 = 560	5 . 60 = 300	60 . 8 = 480</a:t>
            </a:r>
          </a:p>
          <a:p>
            <a:pPr marL="0" indent="0">
              <a:buNone/>
            </a:pPr>
            <a:r>
              <a:rPr lang="cs-CZ" dirty="0" smtClean="0"/>
              <a:t>  8 . 50 = 400	8 . 70 = 560	9 . 60 = 540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Archiv autora.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71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Základní a Mateřská škola Bečváry, okres Kolín Autor: Mgr. Kateřina Venclová Datum tvorby: 4.11.2011 Název materiálu: VY_32_INOVACE_07_MATEMATIKA                 PRO 4. ROČNÍK_POČÍTÁME  S VELKÝMI ČÍSLY</vt:lpstr>
      <vt:lpstr>MATEMATIKA – 4. ročník</vt:lpstr>
      <vt:lpstr>Vypočítejte příklady:</vt:lpstr>
      <vt:lpstr>Řešení příkladů: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– 4. ročník</dc:title>
  <dc:creator>pc</dc:creator>
  <cp:lastModifiedBy>pc1</cp:lastModifiedBy>
  <cp:revision>10</cp:revision>
  <dcterms:created xsi:type="dcterms:W3CDTF">2011-03-20T19:09:14Z</dcterms:created>
  <dcterms:modified xsi:type="dcterms:W3CDTF">2012-11-11T12:59:52Z</dcterms:modified>
</cp:coreProperties>
</file>