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268B-A779-411C-85EF-B76B6C873108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ECCC-9CF7-401B-B427-E71940E53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268B-A779-411C-85EF-B76B6C873108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ECCC-9CF7-401B-B427-E71940E53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268B-A779-411C-85EF-B76B6C873108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ECCC-9CF7-401B-B427-E71940E53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268B-A779-411C-85EF-B76B6C873108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ECCC-9CF7-401B-B427-E71940E53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268B-A779-411C-85EF-B76B6C873108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ECCC-9CF7-401B-B427-E71940E53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268B-A779-411C-85EF-B76B6C873108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ECCC-9CF7-401B-B427-E71940E53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268B-A779-411C-85EF-B76B6C873108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ECCC-9CF7-401B-B427-E71940E53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268B-A779-411C-85EF-B76B6C873108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ECCC-9CF7-401B-B427-E71940E53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268B-A779-411C-85EF-B76B6C873108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ECCC-9CF7-401B-B427-E71940E53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268B-A779-411C-85EF-B76B6C873108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ECCC-9CF7-401B-B427-E71940E53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B268B-A779-411C-85EF-B76B6C873108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DECCC-9CF7-401B-B427-E71940E53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5B268B-A779-411C-85EF-B76B6C873108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3DECCC-9CF7-401B-B427-E71940E53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258204" cy="1654164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</a:t>
            </a:r>
            <a:r>
              <a:rPr lang="cs-CZ" sz="2400" dirty="0" smtClean="0"/>
              <a:t>8.11.2011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VY_32_INOVACE_08_MATEMATIKA                 PRO </a:t>
            </a:r>
            <a:r>
              <a:rPr lang="cs-CZ" sz="2400" dirty="0" smtClean="0"/>
              <a:t>4. ROČNÍK_POČÍTÁME  S VELKÝMI ČÍSLY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928934"/>
            <a:ext cx="8258204" cy="319722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 Prezentace procvičuje probranou látku  z matematiky ze 3. ročníku, téma </a:t>
            </a:r>
            <a:r>
              <a:rPr lang="cs-CZ" dirty="0" smtClean="0"/>
              <a:t>dělení do         1 000 zpaměti, </a:t>
            </a:r>
            <a:r>
              <a:rPr lang="cs-CZ" dirty="0" smtClean="0"/>
              <a:t>forma pracovní list, společná kontrola.</a:t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071670" y="5286388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1" y="828263"/>
            <a:ext cx="7751008" cy="2172109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MATEMATIKA – 4.ročník</a:t>
            </a:r>
            <a:endParaRPr lang="cs-CZ" sz="5400" b="1" i="1" u="sng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786483">
            <a:off x="1264114" y="4287205"/>
            <a:ext cx="6462214" cy="1339246"/>
          </a:xfrm>
        </p:spPr>
        <p:txBody>
          <a:bodyPr>
            <a:normAutofit/>
          </a:bodyPr>
          <a:lstStyle/>
          <a:p>
            <a:r>
              <a:rPr lang="cs-CZ" sz="4400" b="1" i="1" dirty="0" smtClean="0">
                <a:solidFill>
                  <a:schemeClr val="accent1">
                    <a:lumMod val="75000"/>
                  </a:schemeClr>
                </a:solidFill>
              </a:rPr>
              <a:t>Dělení do 1 000 zpaměti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do 1 000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/>
              <a:t>  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200</a:t>
            </a:r>
            <a:r>
              <a:rPr lang="cs-CZ" sz="3000" dirty="0" smtClean="0"/>
              <a:t> : 4 = (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20 x 10</a:t>
            </a:r>
            <a:r>
              <a:rPr lang="cs-CZ" sz="3000" dirty="0" smtClean="0"/>
              <a:t>) : 4 = (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20</a:t>
            </a:r>
            <a:r>
              <a:rPr lang="cs-CZ" sz="3000" dirty="0" smtClean="0"/>
              <a:t> : 4) 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x</a:t>
            </a:r>
            <a:r>
              <a:rPr lang="cs-CZ" sz="3000" dirty="0" smtClean="0"/>
              <a:t> 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10</a:t>
            </a:r>
            <a:r>
              <a:rPr lang="cs-CZ" sz="3000" dirty="0" smtClean="0"/>
              <a:t> = 5 x 10 = 50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/>
              <a:t> </a:t>
            </a:r>
            <a:r>
              <a:rPr lang="cs-CZ" sz="3000" dirty="0" smtClean="0"/>
              <a:t> 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320</a:t>
            </a:r>
            <a:r>
              <a:rPr lang="cs-CZ" sz="3000" dirty="0" smtClean="0"/>
              <a:t> : 8 = (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32 x 10</a:t>
            </a:r>
            <a:r>
              <a:rPr lang="cs-CZ" sz="3000" dirty="0" smtClean="0"/>
              <a:t>) : 8 = (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32</a:t>
            </a:r>
            <a:r>
              <a:rPr lang="cs-CZ" sz="3000" dirty="0" smtClean="0"/>
              <a:t> : 8) 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x 10 </a:t>
            </a:r>
            <a:r>
              <a:rPr lang="cs-CZ" sz="3000" dirty="0" smtClean="0"/>
              <a:t>= 4 x 10 = 40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 360 </a:t>
            </a:r>
            <a:r>
              <a:rPr lang="cs-CZ" sz="3000" dirty="0" smtClean="0"/>
              <a:t>: 90 = (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36 x 10</a:t>
            </a:r>
            <a:r>
              <a:rPr lang="cs-CZ" sz="3000" dirty="0" smtClean="0"/>
              <a:t>) : (9 x 10) = 36 : 9 = 4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/>
              <a:t> </a:t>
            </a:r>
            <a:r>
              <a:rPr lang="cs-CZ" sz="3000" dirty="0" smtClean="0"/>
              <a:t> 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560</a:t>
            </a:r>
            <a:r>
              <a:rPr lang="cs-CZ" sz="3000" dirty="0" smtClean="0"/>
              <a:t> : 70 = (</a:t>
            </a: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56 x 10</a:t>
            </a:r>
            <a:r>
              <a:rPr lang="cs-CZ" sz="3000" dirty="0" smtClean="0"/>
              <a:t>) : ( 7 x 10) = 56 : 7 = 8</a:t>
            </a:r>
            <a:endParaRPr lang="cs-CZ" sz="30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143240" y="3929066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572000" y="3929066"/>
            <a:ext cx="428628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286512" y="6572272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214678" y="5000636"/>
            <a:ext cx="357190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643438" y="5000636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sh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Vypočítejte zpaměti:</a:t>
            </a:r>
            <a:endParaRPr lang="cs-CZ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150 : 3 =			240 : 40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180 : 6 =			450 : 90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270 : 9 =			420 : 60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300 : 5 =			490 : 70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350 : 7 =			640 : 80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480 : 8 =			500 : 50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810 : 9 =			630 : 70 = </a:t>
            </a:r>
            <a:endParaRPr lang="cs-CZ" dirty="0"/>
          </a:p>
        </p:txBody>
      </p:sp>
    </p:spTree>
  </p:cSld>
  <p:clrMapOvr>
    <a:masterClrMapping/>
  </p:clrMapOvr>
  <p:transition>
    <p:wipe dir="u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Vypočítejte zpaměti: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150 : 3 =	 50		240 : 40 = 6</a:t>
            </a:r>
          </a:p>
          <a:p>
            <a:pPr>
              <a:buNone/>
            </a:pPr>
            <a:r>
              <a:rPr lang="cs-CZ" dirty="0" smtClean="0"/>
              <a:t>	180 : 6 =	 30		450 : 90 = 5</a:t>
            </a:r>
          </a:p>
          <a:p>
            <a:pPr>
              <a:buNone/>
            </a:pPr>
            <a:r>
              <a:rPr lang="cs-CZ" dirty="0" smtClean="0"/>
              <a:t>	270 : 9 =	 30		420 : 60 = 7</a:t>
            </a:r>
          </a:p>
          <a:p>
            <a:pPr>
              <a:buNone/>
            </a:pPr>
            <a:r>
              <a:rPr lang="cs-CZ" dirty="0" smtClean="0"/>
              <a:t>	300 : 5 =	 60		490 : 70 = 7</a:t>
            </a:r>
          </a:p>
          <a:p>
            <a:pPr>
              <a:buNone/>
            </a:pPr>
            <a:r>
              <a:rPr lang="cs-CZ" dirty="0" smtClean="0"/>
              <a:t>	350 : 7 =	 50		640 : 80 = 8</a:t>
            </a:r>
          </a:p>
          <a:p>
            <a:pPr>
              <a:buNone/>
            </a:pPr>
            <a:r>
              <a:rPr lang="cs-CZ" dirty="0" smtClean="0"/>
              <a:t>	480 : 8 =	 60		500 : 50 = 10</a:t>
            </a:r>
          </a:p>
          <a:p>
            <a:pPr>
              <a:buNone/>
            </a:pPr>
            <a:r>
              <a:rPr lang="cs-CZ" dirty="0" smtClean="0"/>
              <a:t>	810 : 9 =	 90		630 : 70 =  9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Archiv autora.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156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a Mateřská škola Bečváry, okres Kolín Autor: Mgr. Kateřina Venclová Datum tvorby: 8.11.2011 Název materiálu: VY_32_INOVACE_08_MATEMATIKA                 PRO 4. ROČNÍK_POČÍTÁME  S VELKÝMI ČÍSLY</vt:lpstr>
      <vt:lpstr>MATEMATIKA – 4.ročník</vt:lpstr>
      <vt:lpstr>Dělení do 1 000</vt:lpstr>
      <vt:lpstr>Vypočítejte zpaměti:</vt:lpstr>
      <vt:lpstr>Vypočítejte zpaměti: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do 1 000</dc:title>
  <dc:creator>Venclovi</dc:creator>
  <cp:lastModifiedBy>Venclovi</cp:lastModifiedBy>
  <cp:revision>7</cp:revision>
  <dcterms:created xsi:type="dcterms:W3CDTF">2012-11-04T17:36:34Z</dcterms:created>
  <dcterms:modified xsi:type="dcterms:W3CDTF">2012-11-07T20:21:38Z</dcterms:modified>
</cp:coreProperties>
</file>