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DBC57-C3D3-435D-860B-5150C204AF37}" type="datetimeFigureOut">
              <a:rPr lang="cs-CZ"/>
              <a:pPr>
                <a:defRPr/>
              </a:pPr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3D0AD-8271-486A-A3BC-D767D433B6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A8A76-1BD3-445B-BFDD-291D61E3CFF1}" type="datetimeFigureOut">
              <a:rPr lang="cs-CZ"/>
              <a:pPr>
                <a:defRPr/>
              </a:pPr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DE7E4-0764-4FA5-A8AF-513FB25B74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187B41-8BC7-410E-BAB6-B7AE33532CCF}" type="datetimeFigureOut">
              <a:rPr lang="cs-CZ"/>
              <a:pPr>
                <a:defRPr/>
              </a:pPr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0EBBC-A6B9-4237-855F-32FE36EBB1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4C2A9-82FE-4DCD-A0C2-1FABF825CC57}" type="datetimeFigureOut">
              <a:rPr lang="cs-CZ"/>
              <a:pPr>
                <a:defRPr/>
              </a:pPr>
              <a:t>10.11.2012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85477-110D-4E2B-86E1-9ECAB09897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A47FD-0BDB-4BED-ADB0-5B0BF4F1D396}" type="datetimeFigureOut">
              <a:rPr lang="cs-CZ"/>
              <a:pPr>
                <a:defRPr/>
              </a:pPr>
              <a:t>10.11.2012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514AC-945F-4461-83EF-5AFEEBF614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53BCE-3387-477D-AC36-8C57850FCB8B}" type="datetimeFigureOut">
              <a:rPr lang="cs-CZ"/>
              <a:pPr>
                <a:defRPr/>
              </a:pPr>
              <a:t>10.11.2012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BFD7F-C838-40BB-AF34-BBC1E8E985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BAD1A-FC49-4549-8BF4-D0D3DBFC074A}" type="datetimeFigureOut">
              <a:rPr lang="cs-CZ"/>
              <a:pPr>
                <a:defRPr/>
              </a:pPr>
              <a:t>10.11.2012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8458A-3882-45D0-B0A8-472E2F5D2F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7B6FE-D14F-40BE-8C2F-D0DEDF10E124}" type="datetimeFigureOut">
              <a:rPr lang="cs-CZ"/>
              <a:pPr>
                <a:defRPr/>
              </a:pPr>
              <a:t>10.11.2012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3579E-00A0-4CAF-B5AC-B76B3F2063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A3033-E036-419B-A849-4BE2361EFF95}" type="datetimeFigureOut">
              <a:rPr lang="cs-CZ"/>
              <a:pPr>
                <a:defRPr/>
              </a:pPr>
              <a:t>10.11.2012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C69DB-358D-4C2A-BC48-A85B336195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8ED9B-C826-4DA3-8DB5-6CE5A41A17B9}" type="datetimeFigureOut">
              <a:rPr lang="cs-CZ"/>
              <a:pPr>
                <a:defRPr/>
              </a:pPr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7F08C-FFA0-4041-A648-89F14E32DE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C94F2-F60E-4544-9C94-08827F4BEA7E}" type="datetimeFigureOut">
              <a:rPr lang="cs-CZ"/>
              <a:pPr>
                <a:defRPr/>
              </a:pPr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08C84-F44F-44AF-BFC9-C6D0CC2EBB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9223C8C-70E1-4CD6-81F7-388DF81C56D8}" type="datetimeFigureOut">
              <a:rPr lang="cs-CZ"/>
              <a:pPr>
                <a:defRPr/>
              </a:pPr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EA7EAE1-886D-409E-B217-D9F4336B94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28625" y="274638"/>
            <a:ext cx="8258175" cy="2011362"/>
          </a:xfrm>
        </p:spPr>
        <p:txBody>
          <a:bodyPr/>
          <a:lstStyle/>
          <a:p>
            <a:r>
              <a:rPr lang="cs-CZ" sz="2400" smtClean="0"/>
              <a:t>Název školy: Základní a Mateřská škola Bečváry, okres Kolín</a:t>
            </a:r>
            <a:br>
              <a:rPr lang="cs-CZ" sz="2400" smtClean="0"/>
            </a:br>
            <a:r>
              <a:rPr lang="cs-CZ" sz="2400" smtClean="0"/>
              <a:t>Autor: Mgr. Kateřina Venclová</a:t>
            </a:r>
            <a:br>
              <a:rPr lang="cs-CZ" sz="2400" smtClean="0"/>
            </a:br>
            <a:r>
              <a:rPr lang="cs-CZ" sz="2400" smtClean="0"/>
              <a:t>Datum tvorby: 10.11.2011</a:t>
            </a:r>
            <a:br>
              <a:rPr lang="cs-CZ" sz="2400" smtClean="0"/>
            </a:br>
            <a:r>
              <a:rPr lang="cs-CZ" sz="2400" smtClean="0"/>
              <a:t>Název materiálu: VY_32_INOVACE_09_MATEMATIKA                   PRO 4. ROČNÍK_POČÍTÁME  S VELKÝMI ČÍSLY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625" y="3214688"/>
            <a:ext cx="8258175" cy="3411537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cs-CZ" dirty="0" smtClean="0"/>
              <a:t>Anotace: Prezentace procvičuje probranou látku měření času a převody jednotek času. </a:t>
            </a:r>
            <a:br>
              <a:rPr lang="cs-CZ" dirty="0" smtClean="0"/>
            </a:b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>
              <a:defRPr/>
            </a:pPr>
            <a:endParaRPr lang="cs-CZ" dirty="0"/>
          </a:p>
        </p:txBody>
      </p:sp>
      <p:pic>
        <p:nvPicPr>
          <p:cNvPr id="2052" name="Obrázek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88" y="5286375"/>
            <a:ext cx="5407025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2938" y="785813"/>
            <a:ext cx="7815262" cy="1857375"/>
          </a:xfrm>
          <a:solidFill>
            <a:srgbClr val="00CC66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800" dirty="0" smtClean="0">
                <a:solidFill>
                  <a:schemeClr val="bg1">
                    <a:lumMod val="95000"/>
                  </a:schemeClr>
                </a:solidFill>
              </a:rPr>
              <a:t>MATEMATIKA – 4.ročník</a:t>
            </a:r>
            <a:endParaRPr lang="cs-CZ" sz="4800" i="1" u="sng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rot="189237">
            <a:off x="1285875" y="4000500"/>
            <a:ext cx="6486525" cy="16383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600" i="1" dirty="0" smtClean="0">
                <a:solidFill>
                  <a:schemeClr val="bg1">
                    <a:lumMod val="65000"/>
                  </a:schemeClr>
                </a:solidFill>
              </a:rPr>
              <a:t>Měření času, jednotky času, převody jednotek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Jednotky času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Den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Hodina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Minuta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Sekunda (vteřina)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	</a:t>
            </a:r>
            <a:r>
              <a:rPr lang="cs-CZ" i="1" dirty="0" smtClean="0">
                <a:solidFill>
                  <a:schemeClr val="accent2">
                    <a:lumMod val="75000"/>
                  </a:schemeClr>
                </a:solidFill>
              </a:rPr>
              <a:t>Čas měříme hodinami. </a:t>
            </a:r>
          </a:p>
        </p:txBody>
      </p:sp>
    </p:spTree>
  </p:cSld>
  <p:clrMapOvr>
    <a:masterClrMapping/>
  </p:clrMapOvr>
  <p:transition spd="slow" advClick="0" advTm="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Převody jednotek času: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 den  =  24 hodin</a:t>
            </a:r>
          </a:p>
          <a:p>
            <a:pPr eaLnBrk="1" hangingPunct="1"/>
            <a:r>
              <a:rPr lang="cs-CZ" smtClean="0"/>
              <a:t>1 hodina  =  60 minut</a:t>
            </a:r>
          </a:p>
          <a:p>
            <a:pPr eaLnBrk="1" hangingPunct="1"/>
            <a:r>
              <a:rPr lang="cs-CZ" smtClean="0"/>
              <a:t>1 minuta  =  60 sekund</a:t>
            </a:r>
          </a:p>
          <a:p>
            <a:pPr eaLnBrk="1" hangingPunct="1"/>
            <a:r>
              <a:rPr lang="cs-CZ" smtClean="0"/>
              <a:t>1 hodina  =  60 . 60 sekund  =  3 600 s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Převeďte jednotky: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2600" smtClean="0"/>
              <a:t>3 dny  =            hodin                            5 minut  =         sekund</a:t>
            </a:r>
          </a:p>
          <a:p>
            <a:pPr eaLnBrk="1" hangingPunct="1">
              <a:buFont typeface="Arial" charset="0"/>
              <a:buNone/>
            </a:pPr>
            <a:r>
              <a:rPr lang="cs-CZ" sz="2600" smtClean="0"/>
              <a:t>5 dní  =             hodin                            7 minut  =         sekund</a:t>
            </a:r>
          </a:p>
          <a:p>
            <a:pPr eaLnBrk="1" hangingPunct="1">
              <a:buFont typeface="Arial" charset="0"/>
              <a:buNone/>
            </a:pPr>
            <a:r>
              <a:rPr lang="cs-CZ" sz="2600" smtClean="0"/>
              <a:t>48 hodin  =       dny		               300 minut  =       hodin</a:t>
            </a:r>
          </a:p>
          <a:p>
            <a:pPr eaLnBrk="1" hangingPunct="1">
              <a:buFont typeface="Arial" charset="0"/>
              <a:buNone/>
            </a:pPr>
            <a:r>
              <a:rPr lang="cs-CZ" sz="2600" smtClean="0"/>
              <a:t>6 hodin  =         minut                           480 minut  =     hodin</a:t>
            </a:r>
          </a:p>
          <a:p>
            <a:pPr eaLnBrk="1" hangingPunct="1">
              <a:buFont typeface="Arial" charset="0"/>
              <a:buNone/>
            </a:pPr>
            <a:r>
              <a:rPr lang="cs-CZ" sz="2600" smtClean="0"/>
              <a:t>240 minut  =      hodiny                        540 sekund  =      minut</a:t>
            </a:r>
          </a:p>
          <a:p>
            <a:pPr eaLnBrk="1" hangingPunct="1">
              <a:buFont typeface="Arial" charset="0"/>
              <a:buNone/>
            </a:pPr>
            <a:endParaRPr lang="cs-CZ" sz="2600" smtClean="0"/>
          </a:p>
          <a:p>
            <a:pPr eaLnBrk="1" hangingPunct="1">
              <a:buFont typeface="Arial" charset="0"/>
              <a:buNone/>
            </a:pPr>
            <a:r>
              <a:rPr lang="cs-CZ" sz="2600" smtClean="0"/>
              <a:t>hodina  -  hod </a:t>
            </a:r>
          </a:p>
          <a:p>
            <a:pPr eaLnBrk="1" hangingPunct="1">
              <a:buFont typeface="Arial" charset="0"/>
              <a:buNone/>
            </a:pPr>
            <a:r>
              <a:rPr lang="cs-CZ" sz="2600" smtClean="0"/>
              <a:t>minuta  -  min</a:t>
            </a:r>
          </a:p>
          <a:p>
            <a:pPr eaLnBrk="1" hangingPunct="1">
              <a:buFont typeface="Arial" charset="0"/>
              <a:buNone/>
            </a:pPr>
            <a:r>
              <a:rPr lang="cs-CZ" sz="2600" smtClean="0"/>
              <a:t>sekunda  -  s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Převeďte jednotky  -  řešení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3 dny  =    72 hodin                           5 minut  =  300 sekund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5 dní  =  120 hodin                            7 minut  =  420 sekund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48 hodin  =  2 dny		              300 minut  =  5 hodin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6 hodin  =  360 minut                       480 minut  =   8 hodin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240 minut  =  4 hodiny                      540 sekund  =  9 minut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hodina  -  hod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minuta  -  min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sekunda  -  s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cs-CZ" dirty="0" smtClean="0"/>
              <a:t> Archiv autora.</a:t>
            </a:r>
          </a:p>
          <a:p>
            <a:pPr marL="0" indent="0">
              <a:buFont typeface="Arial" charset="0"/>
              <a:buNone/>
              <a:defRPr/>
            </a:pPr>
            <a:endParaRPr lang="cs-CZ" dirty="0" smtClean="0"/>
          </a:p>
          <a:p>
            <a:pPr marL="0" indent="0">
              <a:buFont typeface="Arial" charset="0"/>
              <a:buNone/>
              <a:defRPr/>
            </a:pPr>
            <a:endParaRPr lang="cs-CZ" dirty="0" smtClean="0"/>
          </a:p>
          <a:p>
            <a:pPr>
              <a:defRPr/>
            </a:pPr>
            <a:endParaRPr lang="cs-CZ" dirty="0" smtClean="0"/>
          </a:p>
          <a:p>
            <a:pPr marL="0" indent="0">
              <a:buFont typeface="Arial" charset="0"/>
              <a:buNone/>
              <a:defRPr/>
            </a:pPr>
            <a:endParaRPr lang="cs-CZ" dirty="0" smtClean="0"/>
          </a:p>
          <a:p>
            <a:pPr marL="0" indent="0">
              <a:buFont typeface="Arial" charset="0"/>
              <a:buNone/>
              <a:defRPr/>
            </a:pPr>
            <a:endParaRPr lang="cs-CZ" dirty="0" smtClean="0"/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133</Words>
  <Application>Microsoft Office PowerPoint</Application>
  <PresentationFormat>Předvádění na obrazovce (4:3)</PresentationFormat>
  <Paragraphs>43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Název školy: Základní a Mateřská škola Bečváry, okres Kolín Autor: Mgr. Kateřina Venclová Datum tvorby: 10.11.2011 Název materiálu: VY_32_INOVACE_09_MATEMATIKA                   PRO 4. ROČNÍK_POČÍTÁME  S VELKÝMI ČÍSLY</vt:lpstr>
      <vt:lpstr>MATEMATIKA – 4.ročník</vt:lpstr>
      <vt:lpstr>Jednotky času</vt:lpstr>
      <vt:lpstr>Převody jednotek času:</vt:lpstr>
      <vt:lpstr>Převeďte jednotky:</vt:lpstr>
      <vt:lpstr>Převeďte jednotky  -  řešení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Jednotky času</dc:title>
  <dc:creator>Venclovi</dc:creator>
  <cp:lastModifiedBy>pc</cp:lastModifiedBy>
  <cp:revision>8</cp:revision>
  <dcterms:created xsi:type="dcterms:W3CDTF">2012-11-01T19:48:36Z</dcterms:created>
  <dcterms:modified xsi:type="dcterms:W3CDTF">2012-11-10T14:12:55Z</dcterms:modified>
</cp:coreProperties>
</file>