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6" r:id="rId3"/>
    <p:sldId id="257" r:id="rId4"/>
    <p:sldId id="258" r:id="rId5"/>
    <p:sldId id="259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62C3B-F0EF-4249-94E5-7B4D7098FFDF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F83B0-4DE2-4C11-9FED-E3E3913E0A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62C3B-F0EF-4249-94E5-7B4D7098FFDF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F83B0-4DE2-4C11-9FED-E3E3913E0A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62C3B-F0EF-4249-94E5-7B4D7098FFDF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F83B0-4DE2-4C11-9FED-E3E3913E0A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62C3B-F0EF-4249-94E5-7B4D7098FFDF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F83B0-4DE2-4C11-9FED-E3E3913E0A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62C3B-F0EF-4249-94E5-7B4D7098FFDF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F83B0-4DE2-4C11-9FED-E3E3913E0A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62C3B-F0EF-4249-94E5-7B4D7098FFDF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F83B0-4DE2-4C11-9FED-E3E3913E0A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62C3B-F0EF-4249-94E5-7B4D7098FFDF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F83B0-4DE2-4C11-9FED-E3E3913E0A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62C3B-F0EF-4249-94E5-7B4D7098FFDF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F83B0-4DE2-4C11-9FED-E3E3913E0A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62C3B-F0EF-4249-94E5-7B4D7098FFDF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F83B0-4DE2-4C11-9FED-E3E3913E0A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62C3B-F0EF-4249-94E5-7B4D7098FFDF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F83B0-4DE2-4C11-9FED-E3E3913E0A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62C3B-F0EF-4249-94E5-7B4D7098FFDF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F83B0-4DE2-4C11-9FED-E3E3913E0A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062C3B-F0EF-4249-94E5-7B4D7098FFDF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8F83B0-4DE2-4C11-9FED-E3E3913E0AF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74638"/>
            <a:ext cx="8186766" cy="1868478"/>
          </a:xfrm>
        </p:spPr>
        <p:txBody>
          <a:bodyPr>
            <a:noAutofit/>
          </a:bodyPr>
          <a:lstStyle/>
          <a:p>
            <a:r>
              <a:rPr lang="cs-CZ" sz="2400" dirty="0" smtClean="0"/>
              <a:t>Název školy: Základní a Mateřská škola </a:t>
            </a:r>
            <a:r>
              <a:rPr lang="cs-CZ" sz="2400" dirty="0" err="1" smtClean="0"/>
              <a:t>Bečváry</a:t>
            </a:r>
            <a:r>
              <a:rPr lang="cs-CZ" sz="2400" dirty="0" smtClean="0"/>
              <a:t>, okres Kolín</a:t>
            </a:r>
            <a:br>
              <a:rPr lang="cs-CZ" sz="2400" dirty="0" smtClean="0"/>
            </a:br>
            <a:r>
              <a:rPr lang="cs-CZ" sz="2400" dirty="0" smtClean="0"/>
              <a:t>Autor: Mgr. Kateřina Venclová</a:t>
            </a:r>
            <a:br>
              <a:rPr lang="cs-CZ" sz="2400" dirty="0" smtClean="0"/>
            </a:br>
            <a:r>
              <a:rPr lang="cs-CZ" sz="2400" dirty="0" smtClean="0"/>
              <a:t>Datum tvorby: 10.11.2011</a:t>
            </a:r>
            <a:br>
              <a:rPr lang="cs-CZ" sz="2400" dirty="0" smtClean="0"/>
            </a:br>
            <a:r>
              <a:rPr lang="cs-CZ" sz="2400" dirty="0" smtClean="0"/>
              <a:t>Název materiálu: </a:t>
            </a:r>
            <a:r>
              <a:rPr lang="cs-CZ" sz="2400" dirty="0" smtClean="0"/>
              <a:t>VY_32_INOVACE_10_MATEMATIKA                   </a:t>
            </a:r>
            <a:r>
              <a:rPr lang="cs-CZ" sz="2400" dirty="0" smtClean="0"/>
              <a:t>PRO 4. ROČNÍK_POČÍTÁME  S VELKÝMI ČÍSLY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3143248"/>
            <a:ext cx="8329642" cy="2982915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r>
              <a:rPr lang="cs-CZ" dirty="0" smtClean="0"/>
              <a:t>Anotace: </a:t>
            </a:r>
            <a:r>
              <a:rPr lang="cs-CZ" dirty="0" smtClean="0"/>
              <a:t>Prezentace pokračuje v  procvičování probrané látky </a:t>
            </a:r>
            <a:r>
              <a:rPr lang="cs-CZ" dirty="0" smtClean="0"/>
              <a:t>měření času a převody jednotek času. </a:t>
            </a:r>
            <a:br>
              <a:rPr lang="cs-CZ" dirty="0" smtClean="0"/>
            </a:br>
            <a:endParaRPr lang="cs-CZ" dirty="0" smtClean="0"/>
          </a:p>
          <a:p>
            <a:pPr>
              <a:defRPr/>
            </a:pPr>
            <a:endParaRPr lang="cs-CZ" dirty="0" smtClean="0"/>
          </a:p>
          <a:p>
            <a:pPr>
              <a:defRPr/>
            </a:pPr>
            <a:endParaRPr lang="cs-CZ" dirty="0" smtClean="0"/>
          </a:p>
          <a:p>
            <a:pPr>
              <a:defRPr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71688" y="5286375"/>
            <a:ext cx="5407025" cy="1044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57158" y="571481"/>
            <a:ext cx="8101042" cy="1928825"/>
          </a:xfrm>
          <a:solidFill>
            <a:schemeClr val="tx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chemeClr val="bg1">
                    <a:lumMod val="95000"/>
                  </a:schemeClr>
                </a:solidFill>
              </a:rPr>
              <a:t>MATEMATIKA – 4.ročník</a:t>
            </a:r>
            <a:endParaRPr lang="cs-CZ" sz="6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i="1" dirty="0" smtClean="0">
                <a:solidFill>
                  <a:schemeClr val="bg1">
                    <a:lumMod val="65000"/>
                  </a:schemeClr>
                </a:solidFill>
              </a:rPr>
              <a:t>Měření času</a:t>
            </a:r>
            <a:r>
              <a:rPr lang="cs-CZ" i="1" dirty="0" smtClean="0">
                <a:solidFill>
                  <a:schemeClr val="bg1">
                    <a:lumMod val="65000"/>
                  </a:schemeClr>
                </a:solidFill>
              </a:rPr>
              <a:t>, delší </a:t>
            </a:r>
            <a:r>
              <a:rPr lang="cs-CZ" i="1" dirty="0" smtClean="0">
                <a:solidFill>
                  <a:schemeClr val="bg1">
                    <a:lumMod val="65000"/>
                  </a:schemeClr>
                </a:solidFill>
              </a:rPr>
              <a:t>jednotky času, převody jednotek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Delší časové jednotky:</a:t>
            </a:r>
            <a:endParaRPr lang="cs-CZ" i="1" u="sng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1 den  =  24 hod</a:t>
            </a:r>
          </a:p>
          <a:p>
            <a:r>
              <a:rPr lang="cs-CZ" dirty="0" smtClean="0"/>
              <a:t>1 týden  =  7 dní</a:t>
            </a:r>
          </a:p>
          <a:p>
            <a:r>
              <a:rPr lang="cs-CZ" dirty="0" smtClean="0"/>
              <a:t>1 měsíc  =  28 (29) dní </a:t>
            </a:r>
            <a:r>
              <a:rPr lang="cs-CZ" i="1" dirty="0" smtClean="0"/>
              <a:t>únor,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                        30 dní </a:t>
            </a:r>
            <a:r>
              <a:rPr lang="cs-CZ" i="1" dirty="0" smtClean="0"/>
              <a:t>duben, červen, září, listopad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31 dní </a:t>
            </a:r>
            <a:r>
              <a:rPr lang="cs-CZ" i="1" dirty="0" smtClean="0"/>
              <a:t>leden, březen, květen</a:t>
            </a:r>
            <a:r>
              <a:rPr lang="cs-CZ" dirty="0" smtClean="0"/>
              <a:t>,         			</a:t>
            </a:r>
            <a:r>
              <a:rPr lang="cs-CZ" i="1" dirty="0" smtClean="0"/>
              <a:t>červenec, srpen, říjen, prosinec</a:t>
            </a:r>
          </a:p>
          <a:p>
            <a:r>
              <a:rPr lang="cs-CZ" dirty="0" smtClean="0"/>
              <a:t>1 rok  =  12 měsíců</a:t>
            </a:r>
          </a:p>
          <a:p>
            <a:r>
              <a:rPr lang="cs-CZ" dirty="0" smtClean="0"/>
              <a:t>1 rok  =  365 dní</a:t>
            </a:r>
          </a:p>
          <a:p>
            <a:endParaRPr lang="cs-CZ" dirty="0"/>
          </a:p>
          <a:p>
            <a:pPr>
              <a:buNone/>
            </a:pPr>
            <a:r>
              <a:rPr lang="cs-CZ" dirty="0" smtClean="0"/>
              <a:t>			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ransition spd="slow">
    <p:newsflash/>
    <p:sndAc>
      <p:stSnd>
        <p:snd r:embed="rId2" name="drumroll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Převeďte jednotky: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2 týdny  =   dní			11 týdnů  =       dní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8 týdnů  =   dní			35 dní  =    týdnů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49 dní  =    týdnů		63 dní  =    týdnů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84 dní  =    týdnů		15 týdnů =   dní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24 měsíců  =      roky		12 měsíců  =   roky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6 let  =      měsíců		2 roky  =     měsíců</a:t>
            </a:r>
          </a:p>
          <a:p>
            <a:pPr>
              <a:buNone/>
            </a:pPr>
            <a:r>
              <a:rPr lang="cs-CZ" dirty="0" smtClean="0"/>
              <a:t>10 let  =     měsíců		5 let  =     měsíců</a:t>
            </a:r>
            <a:endParaRPr lang="cs-CZ" dirty="0"/>
          </a:p>
        </p:txBody>
      </p:sp>
    </p:spTree>
  </p:cSld>
  <p:clrMapOvr>
    <a:masterClrMapping/>
  </p:clrMapOvr>
  <p:transition spd="slow">
    <p:wipe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Převeďte jednotky -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2 týdny  =  14 dní		11 týdnů  =  77 dní</a:t>
            </a:r>
          </a:p>
          <a:p>
            <a:pPr>
              <a:buNone/>
            </a:pPr>
            <a:r>
              <a:rPr lang="cs-CZ" dirty="0" smtClean="0"/>
              <a:t> 8 týdnů  = 56 dní		35 dní  = 5 týdnů</a:t>
            </a:r>
          </a:p>
          <a:p>
            <a:pPr>
              <a:buNone/>
            </a:pPr>
            <a:r>
              <a:rPr lang="cs-CZ" dirty="0" smtClean="0"/>
              <a:t> 49 dní  =   7 týdnů		63 dní  =  9 týdnů</a:t>
            </a:r>
          </a:p>
          <a:p>
            <a:pPr>
              <a:buNone/>
            </a:pPr>
            <a:r>
              <a:rPr lang="cs-CZ" dirty="0" smtClean="0"/>
              <a:t> 84 dní  =  12 týdnů		15 týdnů = 105 dní</a:t>
            </a:r>
          </a:p>
          <a:p>
            <a:pPr>
              <a:buNone/>
            </a:pPr>
            <a:r>
              <a:rPr lang="cs-CZ" dirty="0" smtClean="0"/>
              <a:t> 24 měsíců  =  2 roky		12 měsíců  =  1 rok</a:t>
            </a:r>
          </a:p>
          <a:p>
            <a:pPr>
              <a:buNone/>
            </a:pPr>
            <a:r>
              <a:rPr lang="cs-CZ" dirty="0" smtClean="0"/>
              <a:t> 6 let  =   72 měsíců		2 roky  =  24 měsíců</a:t>
            </a:r>
          </a:p>
          <a:p>
            <a:pPr>
              <a:buNone/>
            </a:pPr>
            <a:r>
              <a:rPr lang="cs-CZ" dirty="0" smtClean="0"/>
              <a:t>10 let  </a:t>
            </a:r>
            <a:r>
              <a:rPr lang="cs-CZ" smtClean="0"/>
              <a:t>=  120 </a:t>
            </a:r>
            <a:r>
              <a:rPr lang="cs-CZ" dirty="0" smtClean="0"/>
              <a:t>měsíců		5 let  </a:t>
            </a:r>
            <a:r>
              <a:rPr lang="cs-CZ" smtClean="0"/>
              <a:t>=  60 </a:t>
            </a:r>
            <a:r>
              <a:rPr lang="cs-CZ" dirty="0" smtClean="0"/>
              <a:t>měsíců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  <a:defRPr/>
            </a:pPr>
            <a:r>
              <a:rPr lang="cs-CZ" dirty="0" smtClean="0"/>
              <a:t> Archiv autora.</a:t>
            </a:r>
          </a:p>
          <a:p>
            <a:pPr marL="0" indent="0">
              <a:buFont typeface="Arial" charset="0"/>
              <a:buNone/>
              <a:defRPr/>
            </a:pPr>
            <a:endParaRPr lang="cs-CZ" dirty="0" smtClean="0"/>
          </a:p>
          <a:p>
            <a:pPr marL="0" indent="0">
              <a:buFont typeface="Arial" charset="0"/>
              <a:buNone/>
              <a:defRPr/>
            </a:pPr>
            <a:endParaRPr lang="cs-CZ" dirty="0" smtClean="0"/>
          </a:p>
          <a:p>
            <a:pPr>
              <a:defRPr/>
            </a:pPr>
            <a:endParaRPr lang="cs-CZ" dirty="0" smtClean="0"/>
          </a:p>
          <a:p>
            <a:pPr marL="0" indent="0">
              <a:buFont typeface="Arial" charset="0"/>
              <a:buNone/>
              <a:defRPr/>
            </a:pPr>
            <a:endParaRPr lang="cs-CZ" dirty="0" smtClean="0"/>
          </a:p>
          <a:p>
            <a:pPr marL="0" indent="0">
              <a:buFont typeface="Arial" charset="0"/>
              <a:buNone/>
              <a:defRPr/>
            </a:pPr>
            <a:endParaRPr lang="cs-CZ" dirty="0" smtClean="0"/>
          </a:p>
          <a:p>
            <a:pPr>
              <a:defRPr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106</Words>
  <Application>Microsoft Office PowerPoint</Application>
  <PresentationFormat>Předvádění na obrazovce (4:3)</PresentationFormat>
  <Paragraphs>39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Název školy: Základní a Mateřská škola Bečváry, okres Kolín Autor: Mgr. Kateřina Venclová Datum tvorby: 10.11.2011 Název materiálu: VY_32_INOVACE_10_MATEMATIKA                   PRO 4. ROČNÍK_POČÍTÁME  S VELKÝMI ČÍSLY</vt:lpstr>
      <vt:lpstr>MATEMATIKA – 4.ročník</vt:lpstr>
      <vt:lpstr>Delší časové jednotky:</vt:lpstr>
      <vt:lpstr>Převeďte jednotky:</vt:lpstr>
      <vt:lpstr>Převeďte jednotky - řešení</vt:lpstr>
      <vt:lpstr>Použité 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Jednotky času 2.</dc:title>
  <dc:creator>Venclovi</dc:creator>
  <cp:lastModifiedBy>Venclovi</cp:lastModifiedBy>
  <cp:revision>6</cp:revision>
  <dcterms:created xsi:type="dcterms:W3CDTF">2012-11-01T20:36:08Z</dcterms:created>
  <dcterms:modified xsi:type="dcterms:W3CDTF">2012-11-07T21:21:55Z</dcterms:modified>
</cp:coreProperties>
</file>