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9" r:id="rId4"/>
    <p:sldId id="262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6F30D-AE94-4E64-8A56-22CF86224455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BD9D6-A868-4E89-8283-5B67A74C4E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71175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6F30D-AE94-4E64-8A56-22CF86224455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BD9D6-A868-4E89-8283-5B67A74C4E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7562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6F30D-AE94-4E64-8A56-22CF86224455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BD9D6-A868-4E89-8283-5B67A74C4E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1808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6F30D-AE94-4E64-8A56-22CF86224455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BD9D6-A868-4E89-8283-5B67A74C4E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7775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6F30D-AE94-4E64-8A56-22CF86224455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BD9D6-A868-4E89-8283-5B67A74C4E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06967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6F30D-AE94-4E64-8A56-22CF86224455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BD9D6-A868-4E89-8283-5B67A74C4E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6124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6F30D-AE94-4E64-8A56-22CF86224455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BD9D6-A868-4E89-8283-5B67A74C4E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0294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6F30D-AE94-4E64-8A56-22CF86224455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BD9D6-A868-4E89-8283-5B67A74C4E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5973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6F30D-AE94-4E64-8A56-22CF86224455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BD9D6-A868-4E89-8283-5B67A74C4E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5295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6F30D-AE94-4E64-8A56-22CF86224455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BD9D6-A868-4E89-8283-5B67A74C4E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2997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6F30D-AE94-4E64-8A56-22CF86224455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BD9D6-A868-4E89-8283-5B67A74C4E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6192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76F30D-AE94-4E64-8A56-22CF86224455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1BD9D6-A868-4E89-8283-5B67A74C4E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0019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74638"/>
            <a:ext cx="8258204" cy="1511288"/>
          </a:xfrm>
        </p:spPr>
        <p:txBody>
          <a:bodyPr>
            <a:noAutofit/>
          </a:bodyPr>
          <a:lstStyle/>
          <a:p>
            <a:r>
              <a:rPr lang="cs-CZ" sz="2400" dirty="0" smtClean="0"/>
              <a:t>Název školy: Základní a Mateřská škola </a:t>
            </a:r>
            <a:r>
              <a:rPr lang="cs-CZ" sz="2400" dirty="0" err="1" smtClean="0"/>
              <a:t>Bečváry</a:t>
            </a:r>
            <a:r>
              <a:rPr lang="cs-CZ" sz="2400" dirty="0" smtClean="0"/>
              <a:t>, okres Kolín</a:t>
            </a:r>
            <a:br>
              <a:rPr lang="cs-CZ" sz="2400" dirty="0" smtClean="0"/>
            </a:br>
            <a:r>
              <a:rPr lang="cs-CZ" sz="2400" dirty="0" smtClean="0"/>
              <a:t>Autor: Mgr. Kateřina Venclová</a:t>
            </a:r>
            <a:br>
              <a:rPr lang="cs-CZ" sz="2400" dirty="0" smtClean="0"/>
            </a:br>
            <a:r>
              <a:rPr lang="cs-CZ" sz="2400" dirty="0" smtClean="0"/>
              <a:t>Datum tvorby: </a:t>
            </a:r>
            <a:r>
              <a:rPr lang="cs-CZ" sz="2400" dirty="0" smtClean="0"/>
              <a:t>1.12.2011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  <a:r>
              <a:rPr lang="cs-CZ" sz="2400" dirty="0" smtClean="0"/>
              <a:t>VY_32_INOVACE_11_MATEMATIKA                 </a:t>
            </a:r>
            <a:r>
              <a:rPr lang="cs-CZ" sz="2400" dirty="0" smtClean="0"/>
              <a:t>PRO 4. ROČNÍK_POČÍTÁME  S VELKÝMI ČÍSLY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643182"/>
            <a:ext cx="8229600" cy="438308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Anotace: Prezentace procvičuje probranou látku  z matematiky ze 3. ročníku, téma </a:t>
            </a:r>
            <a:r>
              <a:rPr lang="cs-CZ" dirty="0" smtClean="0"/>
              <a:t>písemní sčítání a odčítání do 1 000, </a:t>
            </a:r>
            <a:r>
              <a:rPr lang="cs-CZ" dirty="0" smtClean="0"/>
              <a:t>forma pracovní list, společná kontrola.</a:t>
            </a:r>
            <a:br>
              <a:rPr lang="cs-CZ" dirty="0" smtClean="0"/>
            </a:b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2071670" y="5286388"/>
            <a:ext cx="5406390" cy="1044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908720"/>
            <a:ext cx="7772400" cy="1470025"/>
          </a:xfr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dirty="0" smtClean="0"/>
              <a:t>MATEMATIKA – 4.ročník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2636912"/>
            <a:ext cx="6400800" cy="1752600"/>
          </a:xfrm>
        </p:spPr>
        <p:txBody>
          <a:bodyPr>
            <a:normAutofit/>
          </a:bodyPr>
          <a:lstStyle/>
          <a:p>
            <a:r>
              <a:rPr lang="cs-CZ" sz="4800" i="1" dirty="0" smtClean="0">
                <a:solidFill>
                  <a:schemeClr val="tx1"/>
                </a:solidFill>
              </a:rPr>
              <a:t>Písemné sčítání a odčítání do 1 000</a:t>
            </a:r>
            <a:endParaRPr lang="cs-CZ" sz="48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4311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        362</a:t>
            </a:r>
            <a:r>
              <a:rPr lang="cs-CZ" dirty="0" smtClean="0"/>
              <a:t>			725			814</a:t>
            </a:r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u="sng" dirty="0" smtClean="0"/>
              <a:t>427</a:t>
            </a:r>
            <a:r>
              <a:rPr lang="cs-CZ" dirty="0" smtClean="0"/>
              <a:t>			</a:t>
            </a:r>
            <a:r>
              <a:rPr lang="cs-CZ" u="sng" dirty="0" smtClean="0"/>
              <a:t>133	</a:t>
            </a:r>
            <a:r>
              <a:rPr lang="cs-CZ" dirty="0" smtClean="0"/>
              <a:t>		</a:t>
            </a:r>
            <a:r>
              <a:rPr lang="cs-CZ" u="sng" dirty="0" smtClean="0"/>
              <a:t>136</a:t>
            </a:r>
          </a:p>
          <a:p>
            <a:pPr marL="0" indent="0">
              <a:buNone/>
            </a:pPr>
            <a:r>
              <a:rPr lang="cs-CZ" dirty="0" smtClean="0"/>
              <a:t>         </a:t>
            </a:r>
            <a:endParaRPr lang="cs-CZ" u="sng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dirty="0" smtClean="0"/>
              <a:t>	658			492			527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u="sng" dirty="0" smtClean="0"/>
              <a:t>256</a:t>
            </a:r>
            <a:r>
              <a:rPr lang="cs-CZ" dirty="0" smtClean="0"/>
              <a:t>			</a:t>
            </a:r>
            <a:r>
              <a:rPr lang="cs-CZ" u="sng" dirty="0" smtClean="0"/>
              <a:t>327</a:t>
            </a:r>
            <a:r>
              <a:rPr lang="cs-CZ" dirty="0" smtClean="0"/>
              <a:t>			</a:t>
            </a:r>
            <a:r>
              <a:rPr lang="cs-CZ" u="sng" dirty="0" smtClean="0"/>
              <a:t>473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          </a:t>
            </a:r>
            <a:endParaRPr lang="cs-CZ" u="sng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dirty="0" smtClean="0"/>
              <a:t>	271			894			629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u="sng" dirty="0" smtClean="0"/>
              <a:t>284</a:t>
            </a:r>
            <a:r>
              <a:rPr lang="cs-CZ" dirty="0" smtClean="0"/>
              <a:t>		</a:t>
            </a:r>
            <a:r>
              <a:rPr lang="cs-CZ" dirty="0" smtClean="0"/>
              <a:t> </a:t>
            </a:r>
            <a:r>
              <a:rPr lang="cs-CZ" dirty="0" smtClean="0"/>
              <a:t>	</a:t>
            </a:r>
            <a:r>
              <a:rPr lang="cs-CZ" u="sng" dirty="0" smtClean="0"/>
              <a:t>  99</a:t>
            </a:r>
            <a:r>
              <a:rPr lang="cs-CZ" dirty="0" smtClean="0"/>
              <a:t>			</a:t>
            </a:r>
            <a:r>
              <a:rPr lang="cs-CZ" u="sng" dirty="0" smtClean="0"/>
              <a:t>327</a:t>
            </a:r>
            <a:endParaRPr lang="cs-CZ" dirty="0">
              <a:solidFill>
                <a:srgbClr val="00B0F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        362</a:t>
            </a:r>
            <a:r>
              <a:rPr lang="cs-CZ" dirty="0" smtClean="0"/>
              <a:t>			725			814</a:t>
            </a:r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u="sng" dirty="0" smtClean="0"/>
              <a:t>427</a:t>
            </a:r>
            <a:r>
              <a:rPr lang="cs-CZ" dirty="0" smtClean="0"/>
              <a:t>			</a:t>
            </a:r>
            <a:r>
              <a:rPr lang="cs-CZ" u="sng" dirty="0" smtClean="0"/>
              <a:t>133	</a:t>
            </a:r>
            <a:r>
              <a:rPr lang="cs-CZ" dirty="0" smtClean="0"/>
              <a:t>		</a:t>
            </a:r>
            <a:r>
              <a:rPr lang="cs-CZ" u="sng" dirty="0" smtClean="0"/>
              <a:t>136</a:t>
            </a:r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u="sng" dirty="0" smtClean="0">
                <a:solidFill>
                  <a:srgbClr val="00B0F0"/>
                </a:solidFill>
              </a:rPr>
              <a:t>789   </a:t>
            </a:r>
            <a:r>
              <a:rPr lang="cs-CZ" dirty="0" smtClean="0">
                <a:solidFill>
                  <a:srgbClr val="00B0F0"/>
                </a:solidFill>
              </a:rPr>
              <a:t>                        </a:t>
            </a:r>
            <a:r>
              <a:rPr lang="cs-CZ" u="sng" dirty="0" smtClean="0">
                <a:solidFill>
                  <a:srgbClr val="00B0F0"/>
                </a:solidFill>
              </a:rPr>
              <a:t>858 </a:t>
            </a:r>
            <a:r>
              <a:rPr lang="cs-CZ" dirty="0" smtClean="0">
                <a:solidFill>
                  <a:srgbClr val="00B0F0"/>
                </a:solidFill>
              </a:rPr>
              <a:t>                        </a:t>
            </a:r>
            <a:r>
              <a:rPr lang="cs-CZ" u="sng" dirty="0" smtClean="0">
                <a:solidFill>
                  <a:srgbClr val="00B0F0"/>
                </a:solidFill>
              </a:rPr>
              <a:t>950</a:t>
            </a:r>
          </a:p>
          <a:p>
            <a:pPr marL="0" indent="0">
              <a:buNone/>
            </a:pPr>
            <a:r>
              <a:rPr lang="cs-CZ" dirty="0" smtClean="0"/>
              <a:t>	658			492			527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u="sng" dirty="0" smtClean="0"/>
              <a:t>256</a:t>
            </a:r>
            <a:r>
              <a:rPr lang="cs-CZ" dirty="0" smtClean="0"/>
              <a:t>			</a:t>
            </a:r>
            <a:r>
              <a:rPr lang="cs-CZ" u="sng" dirty="0" smtClean="0"/>
              <a:t>327</a:t>
            </a:r>
            <a:r>
              <a:rPr lang="cs-CZ" dirty="0" smtClean="0"/>
              <a:t>			</a:t>
            </a:r>
            <a:r>
              <a:rPr lang="cs-CZ" u="sng" dirty="0" smtClean="0"/>
              <a:t>473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          </a:t>
            </a:r>
            <a:r>
              <a:rPr lang="cs-CZ" u="sng" dirty="0" smtClean="0">
                <a:solidFill>
                  <a:srgbClr val="00B0F0"/>
                </a:solidFill>
              </a:rPr>
              <a:t>914 </a:t>
            </a:r>
            <a:r>
              <a:rPr lang="cs-CZ" dirty="0" smtClean="0">
                <a:solidFill>
                  <a:srgbClr val="00B0F0"/>
                </a:solidFill>
              </a:rPr>
              <a:t>                         </a:t>
            </a:r>
            <a:r>
              <a:rPr lang="cs-CZ" u="sng" dirty="0" smtClean="0">
                <a:solidFill>
                  <a:srgbClr val="00B0F0"/>
                </a:solidFill>
              </a:rPr>
              <a:t>819</a:t>
            </a:r>
            <a:r>
              <a:rPr lang="cs-CZ" dirty="0" smtClean="0">
                <a:solidFill>
                  <a:srgbClr val="00B0F0"/>
                </a:solidFill>
              </a:rPr>
              <a:t>                      </a:t>
            </a:r>
            <a:r>
              <a:rPr lang="cs-CZ" u="sng" dirty="0" smtClean="0">
                <a:solidFill>
                  <a:srgbClr val="00B0F0"/>
                </a:solidFill>
              </a:rPr>
              <a:t>1 000</a:t>
            </a:r>
          </a:p>
          <a:p>
            <a:pPr marL="0" indent="0">
              <a:buNone/>
            </a:pPr>
            <a:r>
              <a:rPr lang="cs-CZ" dirty="0" smtClean="0"/>
              <a:t>	271			894			629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u="sng" dirty="0" smtClean="0"/>
              <a:t>284</a:t>
            </a:r>
            <a:r>
              <a:rPr lang="cs-CZ" dirty="0" smtClean="0"/>
              <a:t>		 	</a:t>
            </a:r>
            <a:r>
              <a:rPr lang="cs-CZ" u="sng" dirty="0" smtClean="0"/>
              <a:t>  99</a:t>
            </a:r>
            <a:r>
              <a:rPr lang="cs-CZ" dirty="0" smtClean="0"/>
              <a:t>			</a:t>
            </a:r>
            <a:r>
              <a:rPr lang="cs-CZ" u="sng" dirty="0" smtClean="0"/>
              <a:t>327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           </a:t>
            </a:r>
            <a:r>
              <a:rPr lang="cs-CZ" u="sng" dirty="0" smtClean="0">
                <a:solidFill>
                  <a:srgbClr val="00B0F0"/>
                </a:solidFill>
              </a:rPr>
              <a:t>555 </a:t>
            </a:r>
            <a:r>
              <a:rPr lang="cs-CZ" dirty="0" smtClean="0">
                <a:solidFill>
                  <a:srgbClr val="00B0F0"/>
                </a:solidFill>
              </a:rPr>
              <a:t>                        </a:t>
            </a:r>
            <a:r>
              <a:rPr lang="cs-CZ" u="sng" dirty="0" smtClean="0">
                <a:solidFill>
                  <a:srgbClr val="00B0F0"/>
                </a:solidFill>
              </a:rPr>
              <a:t>993 </a:t>
            </a:r>
            <a:r>
              <a:rPr lang="cs-CZ" dirty="0" smtClean="0">
                <a:solidFill>
                  <a:srgbClr val="00B0F0"/>
                </a:solidFill>
              </a:rPr>
              <a:t>                       </a:t>
            </a:r>
            <a:r>
              <a:rPr lang="cs-CZ" u="sng" dirty="0" smtClean="0">
                <a:solidFill>
                  <a:srgbClr val="00B0F0"/>
                </a:solidFill>
              </a:rPr>
              <a:t> 956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897</a:t>
            </a:r>
            <a:r>
              <a:rPr lang="cs-CZ" dirty="0" smtClean="0"/>
              <a:t>		</a:t>
            </a:r>
            <a:r>
              <a:rPr lang="cs-CZ" dirty="0" smtClean="0"/>
              <a:t>         624</a:t>
            </a:r>
            <a:r>
              <a:rPr lang="cs-CZ" dirty="0" smtClean="0"/>
              <a:t>		</a:t>
            </a:r>
            <a:r>
              <a:rPr lang="cs-CZ" dirty="0" smtClean="0"/>
              <a:t>         999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u="sng" dirty="0" smtClean="0"/>
              <a:t>- 254</a:t>
            </a:r>
            <a:r>
              <a:rPr lang="cs-CZ" dirty="0" smtClean="0"/>
              <a:t>		       </a:t>
            </a:r>
            <a:r>
              <a:rPr lang="cs-CZ" u="sng" dirty="0" smtClean="0"/>
              <a:t>- 313</a:t>
            </a:r>
            <a:r>
              <a:rPr lang="cs-CZ" dirty="0" smtClean="0"/>
              <a:t>		       </a:t>
            </a:r>
            <a:r>
              <a:rPr lang="cs-CZ" u="sng" dirty="0" smtClean="0"/>
              <a:t>- 777</a:t>
            </a:r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	684			427			936</a:t>
            </a:r>
          </a:p>
          <a:p>
            <a:pPr marL="0" indent="0">
              <a:buNone/>
            </a:pPr>
            <a:r>
              <a:rPr lang="cs-CZ" dirty="0" smtClean="0"/>
              <a:t>       </a:t>
            </a:r>
            <a:r>
              <a:rPr lang="cs-CZ" dirty="0" smtClean="0"/>
              <a:t> </a:t>
            </a:r>
            <a:r>
              <a:rPr lang="cs-CZ" u="sng" dirty="0" smtClean="0"/>
              <a:t>- </a:t>
            </a:r>
            <a:r>
              <a:rPr lang="cs-CZ" u="sng" dirty="0" smtClean="0"/>
              <a:t>458</a:t>
            </a:r>
            <a:r>
              <a:rPr lang="cs-CZ" dirty="0" smtClean="0"/>
              <a:t>		      </a:t>
            </a:r>
            <a:r>
              <a:rPr lang="cs-CZ" dirty="0" smtClean="0"/>
              <a:t>  </a:t>
            </a:r>
            <a:r>
              <a:rPr lang="cs-CZ" u="sng" dirty="0" smtClean="0"/>
              <a:t>- 294</a:t>
            </a:r>
            <a:r>
              <a:rPr lang="cs-CZ" dirty="0" smtClean="0"/>
              <a:t>		      </a:t>
            </a:r>
            <a:r>
              <a:rPr lang="cs-CZ" dirty="0" smtClean="0"/>
              <a:t>  </a:t>
            </a:r>
            <a:r>
              <a:rPr lang="cs-CZ" u="sng" dirty="0" smtClean="0"/>
              <a:t>- 747</a:t>
            </a:r>
            <a:endParaRPr lang="cs-CZ" dirty="0" smtClean="0"/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	721			950			847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dirty="0" smtClean="0"/>
              <a:t>  </a:t>
            </a:r>
            <a:r>
              <a:rPr lang="cs-CZ" u="sng" dirty="0" smtClean="0"/>
              <a:t>- 289</a:t>
            </a:r>
            <a:r>
              <a:rPr lang="cs-CZ" dirty="0" smtClean="0"/>
              <a:t>		      </a:t>
            </a:r>
            <a:r>
              <a:rPr lang="cs-CZ" dirty="0" smtClean="0"/>
              <a:t>  </a:t>
            </a:r>
            <a:r>
              <a:rPr lang="cs-CZ" u="sng" dirty="0" smtClean="0"/>
              <a:t>- 828</a:t>
            </a:r>
            <a:r>
              <a:rPr lang="cs-CZ" dirty="0" smtClean="0"/>
              <a:t>		      </a:t>
            </a:r>
            <a:r>
              <a:rPr lang="cs-CZ" dirty="0" smtClean="0"/>
              <a:t>  </a:t>
            </a:r>
            <a:r>
              <a:rPr lang="cs-CZ" u="sng" dirty="0" smtClean="0"/>
              <a:t>- 368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       897</a:t>
            </a:r>
            <a:r>
              <a:rPr lang="cs-CZ" dirty="0" smtClean="0"/>
              <a:t>		         624		         999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u="sng" dirty="0" smtClean="0"/>
              <a:t>- 254</a:t>
            </a:r>
            <a:r>
              <a:rPr lang="cs-CZ" dirty="0" smtClean="0"/>
              <a:t>		       </a:t>
            </a:r>
            <a:r>
              <a:rPr lang="cs-CZ" u="sng" dirty="0" smtClean="0"/>
              <a:t>- 313</a:t>
            </a:r>
            <a:r>
              <a:rPr lang="cs-CZ" dirty="0" smtClean="0"/>
              <a:t>		       </a:t>
            </a:r>
            <a:r>
              <a:rPr lang="cs-CZ" u="sng" dirty="0" smtClean="0"/>
              <a:t>- 777</a:t>
            </a:r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u="sng" dirty="0" smtClean="0">
                <a:solidFill>
                  <a:srgbClr val="00B0F0"/>
                </a:solidFill>
              </a:rPr>
              <a:t>643 </a:t>
            </a:r>
            <a:r>
              <a:rPr lang="cs-CZ" dirty="0" smtClean="0"/>
              <a:t>                        </a:t>
            </a:r>
            <a:r>
              <a:rPr lang="cs-CZ" u="sng" dirty="0" smtClean="0">
                <a:solidFill>
                  <a:srgbClr val="00B0F0"/>
                </a:solidFill>
              </a:rPr>
              <a:t>311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/>
              <a:t>                         </a:t>
            </a:r>
            <a:r>
              <a:rPr lang="cs-CZ" u="sng" dirty="0" smtClean="0">
                <a:solidFill>
                  <a:srgbClr val="00B0F0"/>
                </a:solidFill>
              </a:rPr>
              <a:t>222</a:t>
            </a:r>
            <a:endParaRPr lang="cs-CZ" u="sng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dirty="0" smtClean="0"/>
              <a:t>	684			427			936</a:t>
            </a:r>
          </a:p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u="sng" dirty="0" smtClean="0"/>
              <a:t>- 458</a:t>
            </a:r>
            <a:r>
              <a:rPr lang="cs-CZ" dirty="0" smtClean="0"/>
              <a:t>		        </a:t>
            </a:r>
            <a:r>
              <a:rPr lang="cs-CZ" u="sng" dirty="0" smtClean="0"/>
              <a:t>- 294</a:t>
            </a:r>
            <a:r>
              <a:rPr lang="cs-CZ" dirty="0" smtClean="0"/>
              <a:t>		        </a:t>
            </a:r>
            <a:r>
              <a:rPr lang="cs-CZ" u="sng" dirty="0" smtClean="0"/>
              <a:t>- 747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          </a:t>
            </a:r>
            <a:r>
              <a:rPr lang="cs-CZ" u="sng" dirty="0" smtClean="0">
                <a:solidFill>
                  <a:srgbClr val="00B0F0"/>
                </a:solidFill>
              </a:rPr>
              <a:t>226   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/>
              <a:t>                     </a:t>
            </a:r>
            <a:r>
              <a:rPr lang="cs-CZ" u="sng" dirty="0" smtClean="0">
                <a:solidFill>
                  <a:srgbClr val="00B0F0"/>
                </a:solidFill>
              </a:rPr>
              <a:t>133</a:t>
            </a:r>
            <a:r>
              <a:rPr lang="cs-CZ" dirty="0" smtClean="0">
                <a:solidFill>
                  <a:srgbClr val="00B0F0"/>
                </a:solidFill>
              </a:rPr>
              <a:t>   </a:t>
            </a:r>
            <a:r>
              <a:rPr lang="cs-CZ" dirty="0" smtClean="0"/>
              <a:t>                       </a:t>
            </a:r>
            <a:r>
              <a:rPr lang="cs-CZ" u="sng" dirty="0" smtClean="0">
                <a:solidFill>
                  <a:srgbClr val="00B0F0"/>
                </a:solidFill>
              </a:rPr>
              <a:t>189</a:t>
            </a:r>
            <a:endParaRPr lang="cs-CZ" u="sng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dirty="0" smtClean="0"/>
              <a:t>	721			950			847</a:t>
            </a:r>
          </a:p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u="sng" dirty="0" smtClean="0"/>
              <a:t>- 289</a:t>
            </a:r>
            <a:r>
              <a:rPr lang="cs-CZ" dirty="0" smtClean="0"/>
              <a:t>		        </a:t>
            </a:r>
            <a:r>
              <a:rPr lang="cs-CZ" u="sng" dirty="0" smtClean="0"/>
              <a:t>- 828</a:t>
            </a:r>
            <a:r>
              <a:rPr lang="cs-CZ" dirty="0" smtClean="0"/>
              <a:t>		        </a:t>
            </a:r>
            <a:r>
              <a:rPr lang="cs-CZ" u="sng" dirty="0" smtClean="0"/>
              <a:t>- 368</a:t>
            </a:r>
          </a:p>
          <a:p>
            <a:r>
              <a:rPr lang="cs-CZ" dirty="0" smtClean="0"/>
              <a:t>       </a:t>
            </a:r>
            <a:r>
              <a:rPr lang="cs-CZ" u="sng" dirty="0" smtClean="0">
                <a:solidFill>
                  <a:srgbClr val="00B0F0"/>
                </a:solidFill>
              </a:rPr>
              <a:t>432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/>
              <a:t>                        </a:t>
            </a:r>
            <a:r>
              <a:rPr lang="cs-CZ" u="sng" dirty="0" smtClean="0">
                <a:solidFill>
                  <a:srgbClr val="00B0F0"/>
                </a:solidFill>
              </a:rPr>
              <a:t>122</a:t>
            </a:r>
            <a:r>
              <a:rPr lang="cs-CZ" dirty="0" smtClean="0">
                <a:solidFill>
                  <a:srgbClr val="00B0F0"/>
                </a:solidFill>
              </a:rPr>
              <a:t>  </a:t>
            </a:r>
            <a:r>
              <a:rPr lang="cs-CZ" dirty="0" smtClean="0"/>
              <a:t>                       </a:t>
            </a:r>
            <a:r>
              <a:rPr lang="cs-CZ" u="sng" dirty="0" smtClean="0">
                <a:solidFill>
                  <a:srgbClr val="00B0F0"/>
                </a:solidFill>
              </a:rPr>
              <a:t>479</a:t>
            </a:r>
            <a:endParaRPr lang="cs-CZ" u="sng" dirty="0">
              <a:solidFill>
                <a:srgbClr val="00B0F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Archiv autora.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73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Název školy: Základní a Mateřská škola Bečváry, okres Kolín Autor: Mgr. Kateřina Venclová Datum tvorby: 1.12.2011 Název materiálu: VY_32_INOVACE_11_MATEMATIKA                 PRO 4. ROČNÍK_POČÍTÁME  S VELKÝMI ČÍSLY</vt:lpstr>
      <vt:lpstr>MATEMATIKA – 4.ročník</vt:lpstr>
      <vt:lpstr>Vypočítejte:</vt:lpstr>
      <vt:lpstr>Řešení:</vt:lpstr>
      <vt:lpstr>Vypočítejte:</vt:lpstr>
      <vt:lpstr>Řešení: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– 4.ročník</dc:title>
  <dc:creator>pc</dc:creator>
  <cp:lastModifiedBy>Venclovi</cp:lastModifiedBy>
  <cp:revision>8</cp:revision>
  <dcterms:created xsi:type="dcterms:W3CDTF">2011-03-21T03:54:51Z</dcterms:created>
  <dcterms:modified xsi:type="dcterms:W3CDTF">2012-11-07T21:50:01Z</dcterms:modified>
</cp:coreProperties>
</file>