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02064-592F-475E-A8BF-1043E0986654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E886B-38CF-4A02-A6A4-7448B7431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566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02064-592F-475E-A8BF-1043E0986654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E886B-38CF-4A02-A6A4-7448B7431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0669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02064-592F-475E-A8BF-1043E0986654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E886B-38CF-4A02-A6A4-7448B7431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5495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02064-592F-475E-A8BF-1043E0986654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E886B-38CF-4A02-A6A4-7448B7431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653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02064-592F-475E-A8BF-1043E0986654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E886B-38CF-4A02-A6A4-7448B7431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7612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02064-592F-475E-A8BF-1043E0986654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E886B-38CF-4A02-A6A4-7448B7431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2780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02064-592F-475E-A8BF-1043E0986654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E886B-38CF-4A02-A6A4-7448B7431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9913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02064-592F-475E-A8BF-1043E0986654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E886B-38CF-4A02-A6A4-7448B7431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6328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02064-592F-475E-A8BF-1043E0986654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E886B-38CF-4A02-A6A4-7448B7431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7805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02064-592F-475E-A8BF-1043E0986654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E886B-38CF-4A02-A6A4-7448B7431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0434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02064-592F-475E-A8BF-1043E0986654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E886B-38CF-4A02-A6A4-7448B7431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4621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302064-592F-475E-A8BF-1043E0986654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EE886B-38CF-4A02-A6A4-7448B7431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7012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8" y="357166"/>
            <a:ext cx="578646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</a:t>
            </a:r>
            <a:r>
              <a:rPr lang="cs-CZ" sz="2400" dirty="0" smtClean="0"/>
              <a:t>20.2.2012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VY_32_INOVACE_13_MATEMATIKA            PRO  </a:t>
            </a:r>
            <a:r>
              <a:rPr lang="cs-CZ" sz="2400" dirty="0" smtClean="0"/>
              <a:t>4. ROČNÍK_POČÍTÁME  S VELKÝMI ČÍSLY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142976" y="3214686"/>
            <a:ext cx="650085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Anotace: Prezentace procvičuje probranou látku z matematiky. Zabývá </a:t>
            </a:r>
            <a:r>
              <a:rPr lang="cs-CZ" sz="2800" dirty="0" smtClean="0"/>
              <a:t>se římskými číslicemi.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68805" y="5229200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2"/>
            <a:ext cx="7772400" cy="1470025"/>
          </a:xfrm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MATEMATIKA –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3286124"/>
            <a:ext cx="6700862" cy="1071570"/>
          </a:xfrm>
        </p:spPr>
        <p:txBody>
          <a:bodyPr>
            <a:normAutofit/>
          </a:bodyPr>
          <a:lstStyle/>
          <a:p>
            <a:r>
              <a:rPr lang="cs-CZ" sz="4400" i="1" dirty="0" smtClean="0"/>
              <a:t>ŘÍMSKÉ ČÍSLICE</a:t>
            </a:r>
            <a:endParaRPr lang="cs-CZ" sz="4400" i="1" dirty="0"/>
          </a:p>
        </p:txBody>
      </p:sp>
    </p:spTree>
    <p:extLst>
      <p:ext uri="{BB962C8B-B14F-4D97-AF65-F5344CB8AC3E}">
        <p14:creationId xmlns:p14="http://schemas.microsoft.com/office/powerpoint/2010/main" xmlns="" val="911826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Kde používáme římské číslice?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I…………..1			XX…………20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II………….2			XL…………40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III…………3			L……………50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IV…………4			LX………….60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V………….5			XC………….90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VI…………6			C………….100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IX…………9			D………….500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X…………10		M……….1 000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4202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  <a:solidFill>
            <a:schemeClr val="accent6"/>
          </a:solidFill>
        </p:spPr>
        <p:txBody>
          <a:bodyPr/>
          <a:lstStyle/>
          <a:p>
            <a:r>
              <a:rPr lang="cs-CZ" i="1" u="sng" dirty="0" smtClean="0"/>
              <a:t>Cvičení:</a:t>
            </a:r>
            <a:endParaRPr lang="cs-CZ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210 = ______			641 = ______</a:t>
            </a:r>
          </a:p>
          <a:p>
            <a:pPr marL="0" indent="0">
              <a:buNone/>
            </a:pPr>
            <a:r>
              <a:rPr lang="cs-CZ" dirty="0" smtClean="0"/>
              <a:t>739 = ______			963 = ______</a:t>
            </a:r>
          </a:p>
          <a:p>
            <a:pPr marL="0" indent="0">
              <a:buNone/>
            </a:pPr>
            <a:r>
              <a:rPr lang="cs-CZ" dirty="0" smtClean="0"/>
              <a:t>506 = ______			484 = ______</a:t>
            </a:r>
          </a:p>
          <a:p>
            <a:pPr marL="0" indent="0">
              <a:buNone/>
            </a:pPr>
            <a:r>
              <a:rPr lang="cs-CZ" dirty="0" smtClean="0"/>
              <a:t>378 = ______			850 = ______</a:t>
            </a:r>
          </a:p>
          <a:p>
            <a:pPr marL="0" indent="0">
              <a:buNone/>
            </a:pPr>
            <a:r>
              <a:rPr lang="cs-CZ" dirty="0" smtClean="0"/>
              <a:t>1 230 = ______			1 505 = ______</a:t>
            </a:r>
          </a:p>
          <a:p>
            <a:pPr marL="0" indent="0">
              <a:buNone/>
            </a:pPr>
            <a:r>
              <a:rPr lang="cs-CZ" dirty="0" smtClean="0"/>
              <a:t>1 678 = ______			1 807 = ______</a:t>
            </a:r>
          </a:p>
          <a:p>
            <a:pPr marL="0" indent="0">
              <a:buNone/>
            </a:pPr>
            <a:r>
              <a:rPr lang="cs-CZ" dirty="0" smtClean="0"/>
              <a:t>1 993 = ______			2 012 = 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7061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060848"/>
            <a:ext cx="727280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210 =  CCX			641 = DCXLI</a:t>
            </a:r>
          </a:p>
          <a:p>
            <a:r>
              <a:rPr lang="cs-CZ" sz="2000" dirty="0" smtClean="0"/>
              <a:t>739 = </a:t>
            </a:r>
            <a:r>
              <a:rPr lang="cs-CZ" sz="2000" dirty="0"/>
              <a:t> </a:t>
            </a:r>
            <a:r>
              <a:rPr lang="cs-CZ" sz="2000" dirty="0" smtClean="0"/>
              <a:t> DCCXXXXIX         		963 = CMLXIII                              506 =   DVI			484 = CDLXXXIV</a:t>
            </a:r>
          </a:p>
          <a:p>
            <a:r>
              <a:rPr lang="cs-CZ" sz="2000" dirty="0" smtClean="0"/>
              <a:t>378 =   CCCLXXVIII  		850 = DCCCL</a:t>
            </a:r>
          </a:p>
          <a:p>
            <a:r>
              <a:rPr lang="cs-CZ" sz="2000" dirty="0" smtClean="0"/>
              <a:t>1 230 = </a:t>
            </a:r>
            <a:r>
              <a:rPr lang="cs-CZ" sz="2000" dirty="0"/>
              <a:t> </a:t>
            </a:r>
            <a:r>
              <a:rPr lang="cs-CZ" sz="2000" dirty="0" smtClean="0"/>
              <a:t> MCCXXX 		1 505 = MDV</a:t>
            </a:r>
          </a:p>
          <a:p>
            <a:r>
              <a:rPr lang="cs-CZ" sz="2000" dirty="0" smtClean="0"/>
              <a:t>1 678 = </a:t>
            </a:r>
            <a:r>
              <a:rPr lang="cs-CZ" sz="2000" dirty="0"/>
              <a:t> </a:t>
            </a:r>
            <a:r>
              <a:rPr lang="cs-CZ" sz="2000" dirty="0" smtClean="0"/>
              <a:t> MDCLXXVIII           	1 807 = MDCCCVII                           1 993 = MCMXCIII		2 012 = MMXII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07221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728" y="571480"/>
            <a:ext cx="521497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Použité zdroje: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928662" y="2643183"/>
            <a:ext cx="592933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Archiv autora.</a:t>
            </a:r>
          </a:p>
          <a:p>
            <a:endParaRPr lang="cs-CZ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55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MATEMATIKA – 4. ročník</vt:lpstr>
      <vt:lpstr>Kde používáme římské číslice?</vt:lpstr>
      <vt:lpstr>Cvičení: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ŘÍMSKÉ ČÍSLICE</dc:title>
  <dc:creator>pc</dc:creator>
  <cp:lastModifiedBy>Venclovi</cp:lastModifiedBy>
  <cp:revision>7</cp:revision>
  <dcterms:created xsi:type="dcterms:W3CDTF">2012-03-26T13:16:20Z</dcterms:created>
  <dcterms:modified xsi:type="dcterms:W3CDTF">2012-11-08T19:44:58Z</dcterms:modified>
</cp:coreProperties>
</file>