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66C8F-3243-4DD1-BE8A-D277AFCF5C7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5FE84-AB7A-483A-BB2D-CA5BC73EA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97E67-2E18-41ED-8C85-218ACF1D205E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133D2-9108-4A8C-AE5B-C6D9EF172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FB524-BCB8-4711-ABFD-8F58E1CAD168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2C414-6749-4F38-BFFA-43EEE2292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3B966-C626-4CEB-9F27-B42302769C16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F971E-2266-453E-8DE1-A59825FE2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EAC07-7937-4A59-A307-280636A61D24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5D5EB-E2B1-4E02-B262-5BB1437A6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66F5B-B3BA-407A-AA72-4550EFEB227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77977-004B-4200-84B4-B643A8F74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AFC77-335A-4E7F-B838-C1C349AACFB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9B9E-02D6-4637-93FC-1EDD9B78E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27B80-D3BC-44D6-B0C0-12D95A235092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7CBB1-557D-4D64-B6B2-82C0998E0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23136-A221-485F-9B8F-3618FAA57CB5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14A21-E805-46FC-BBB2-692986423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3F10B-39B5-414F-992D-4B0DB914EA48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31E78-EF2D-45EC-9961-D0B83C724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C3186-A7B5-4969-A6EC-19B7CC7E0FBD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5EB54-79CE-4048-9C57-C71B99567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713075-A28A-4080-943C-16C25236F6B7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86DB1B-B4B2-45C0-98A9-DBACD4956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357188" y="274638"/>
            <a:ext cx="8329612" cy="2225675"/>
          </a:xfrm>
        </p:spPr>
        <p:txBody>
          <a:bodyPr/>
          <a:lstStyle/>
          <a:p>
            <a:r>
              <a:rPr lang="cs-CZ" sz="2400" smtClean="0"/>
              <a:t>Název školy: Základní a Mateřská škola Bečváry, okres Kolín</a:t>
            </a:r>
            <a:br>
              <a:rPr lang="cs-CZ" sz="2400" smtClean="0"/>
            </a:br>
            <a:r>
              <a:rPr lang="cs-CZ" sz="2400" smtClean="0"/>
              <a:t>Autor: Mgr. Kateřina Venclová</a:t>
            </a:r>
            <a:br>
              <a:rPr lang="cs-CZ" sz="2400" smtClean="0"/>
            </a:br>
            <a:r>
              <a:rPr lang="cs-CZ" sz="2400" smtClean="0"/>
              <a:t>Datum tvorby: 25.3.2012</a:t>
            </a:r>
            <a:br>
              <a:rPr lang="cs-CZ" sz="2400" smtClean="0"/>
            </a:br>
            <a:r>
              <a:rPr lang="cs-CZ" sz="2400" smtClean="0"/>
              <a:t>Název materiálu: VY_32_INOVACE_14_MATEMATIKA                 PRO  4. ROČNÍK_POČÍTÁME  S VELKÝMI ČÍSLY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2786063"/>
            <a:ext cx="8401050" cy="33401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Anotace: Prezentace procvičuje probranou látku z matematiky. Zabývá se písemným sčítáním a odčítáním.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331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8488" y="52292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MATEMATIKA – 4.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ročník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172628">
            <a:off x="1371600" y="3886200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i="1" dirty="0" smtClean="0"/>
              <a:t>Písemné sčítání a odčítání do milionu</a:t>
            </a:r>
            <a:endParaRPr lang="cs-CZ" sz="5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0000"/>
                </a:solidFill>
              </a:rPr>
              <a:t>Písemné sčítání </a:t>
            </a:r>
            <a:r>
              <a:rPr lang="cs-CZ" smtClean="0">
                <a:solidFill>
                  <a:srgbClr val="FF0000"/>
                </a:solidFill>
              </a:rPr>
              <a:t>- </a:t>
            </a:r>
            <a:r>
              <a:rPr lang="cs-CZ" smtClean="0"/>
              <a:t>vypočítejte: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87 235		120 654		  4 781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11 622</a:t>
            </a:r>
            <a:r>
              <a:rPr lang="cs-CZ" dirty="0" smtClean="0"/>
              <a:t>		  </a:t>
            </a:r>
            <a:r>
              <a:rPr lang="cs-CZ" u="sng" dirty="0" smtClean="0"/>
              <a:t>45 723</a:t>
            </a:r>
            <a:r>
              <a:rPr lang="cs-CZ" dirty="0" smtClean="0"/>
              <a:t>		</a:t>
            </a:r>
            <a:r>
              <a:rPr lang="cs-CZ" u="sng" dirty="0" smtClean="0"/>
              <a:t>90 549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790 824		453 792		607 827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u="sng" dirty="0" smtClean="0"/>
              <a:t>135 623</a:t>
            </a:r>
            <a:r>
              <a:rPr lang="cs-CZ" dirty="0" smtClean="0"/>
              <a:t>		  </a:t>
            </a:r>
            <a:r>
              <a:rPr lang="cs-CZ" u="sng" dirty="0" smtClean="0"/>
              <a:t>77 251</a:t>
            </a:r>
            <a:r>
              <a:rPr lang="cs-CZ" dirty="0" smtClean="0"/>
              <a:t>		</a:t>
            </a:r>
            <a:r>
              <a:rPr lang="cs-CZ" u="sng" dirty="0" smtClean="0"/>
              <a:t>298 568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0000"/>
                </a:solidFill>
              </a:rPr>
              <a:t>Písemné sčítání </a:t>
            </a:r>
            <a:r>
              <a:rPr lang="cs-CZ" smtClean="0">
                <a:solidFill>
                  <a:srgbClr val="FF0000"/>
                </a:solidFill>
              </a:rPr>
              <a:t>- </a:t>
            </a:r>
            <a:r>
              <a:rPr lang="cs-CZ" smtClean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87 235		120 654		  4 781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u="sng" dirty="0" smtClean="0"/>
              <a:t>11 622</a:t>
            </a:r>
            <a:r>
              <a:rPr lang="cs-CZ" dirty="0" smtClean="0"/>
              <a:t>		  </a:t>
            </a:r>
            <a:r>
              <a:rPr lang="cs-CZ" u="sng" dirty="0" smtClean="0"/>
              <a:t>45 723</a:t>
            </a:r>
            <a:r>
              <a:rPr lang="cs-CZ" dirty="0" smtClean="0"/>
              <a:t>		</a:t>
            </a:r>
            <a:r>
              <a:rPr lang="cs-CZ" u="sng" dirty="0" smtClean="0"/>
              <a:t>90 549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98 857		166 377		95 330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790 824		453 792		607 827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u="sng" dirty="0" smtClean="0"/>
              <a:t>135 623</a:t>
            </a:r>
            <a:r>
              <a:rPr lang="cs-CZ" dirty="0" smtClean="0"/>
              <a:t>		  </a:t>
            </a:r>
            <a:r>
              <a:rPr lang="cs-CZ" u="sng" dirty="0" smtClean="0"/>
              <a:t>77 251</a:t>
            </a:r>
            <a:r>
              <a:rPr lang="cs-CZ" dirty="0" smtClean="0"/>
              <a:t>		</a:t>
            </a:r>
            <a:r>
              <a:rPr lang="cs-CZ" u="sng" dirty="0" smtClean="0"/>
              <a:t>298 568</a:t>
            </a:r>
          </a:p>
          <a:p>
            <a:pPr marL="360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 </a:t>
            </a:r>
            <a:r>
              <a:rPr lang="cs-CZ" dirty="0" smtClean="0"/>
              <a:t>926 447		531 043		906 395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0000"/>
                </a:solidFill>
              </a:rPr>
              <a:t>Písemné odčítání </a:t>
            </a:r>
            <a:r>
              <a:rPr lang="cs-CZ" smtClean="0">
                <a:solidFill>
                  <a:srgbClr val="FF0000"/>
                </a:solidFill>
              </a:rPr>
              <a:t>– </a:t>
            </a:r>
            <a:r>
              <a:rPr lang="cs-CZ" smtClean="0"/>
              <a:t>vypočítejte: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76 987		  43 821		342 965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/>
              <a:t>34 216	</a:t>
            </a:r>
            <a:r>
              <a:rPr lang="cs-CZ" dirty="0" smtClean="0"/>
              <a:t>	- </a:t>
            </a:r>
            <a:r>
              <a:rPr lang="cs-CZ" u="sng" dirty="0" smtClean="0"/>
              <a:t>22 610</a:t>
            </a:r>
            <a:r>
              <a:rPr lang="cs-CZ" dirty="0" smtClean="0"/>
              <a:t>	        - </a:t>
            </a:r>
            <a:r>
              <a:rPr lang="cs-CZ" u="sng" dirty="0" smtClean="0"/>
              <a:t>132 874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265 789		670 543		1 000 000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/>
              <a:t>137 799	</a:t>
            </a:r>
            <a:r>
              <a:rPr lang="cs-CZ" dirty="0" smtClean="0"/>
              <a:t>	- </a:t>
            </a:r>
            <a:r>
              <a:rPr lang="cs-CZ" u="sng" dirty="0" smtClean="0"/>
              <a:t>82 690</a:t>
            </a:r>
            <a:r>
              <a:rPr lang="cs-CZ" dirty="0" smtClean="0"/>
              <a:t>		-  </a:t>
            </a:r>
            <a:r>
              <a:rPr lang="cs-CZ" u="sng" dirty="0" smtClean="0"/>
              <a:t>666 333</a:t>
            </a:r>
            <a:endParaRPr lang="cs-CZ" u="sng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>
                <a:solidFill>
                  <a:srgbClr val="FF0000"/>
                </a:solidFill>
              </a:rPr>
              <a:t>Písemné odčítání </a:t>
            </a:r>
            <a:r>
              <a:rPr lang="cs-CZ" smtClean="0">
                <a:solidFill>
                  <a:srgbClr val="FF0000"/>
                </a:solidFill>
              </a:rPr>
              <a:t>– </a:t>
            </a:r>
            <a:r>
              <a:rPr lang="cs-CZ" smtClean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76 987		  43 821		342 965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/>
              <a:t>34 216	</a:t>
            </a:r>
            <a:r>
              <a:rPr lang="cs-CZ" dirty="0" smtClean="0"/>
              <a:t>	- </a:t>
            </a:r>
            <a:r>
              <a:rPr lang="cs-CZ" u="sng" dirty="0" smtClean="0"/>
              <a:t>22 610</a:t>
            </a:r>
            <a:r>
              <a:rPr lang="cs-CZ" dirty="0" smtClean="0"/>
              <a:t>	        - </a:t>
            </a:r>
            <a:r>
              <a:rPr lang="cs-CZ" u="sng" dirty="0" smtClean="0"/>
              <a:t>132 874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42 771		  21 211		210 091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265 789		670 543		1 000 </a:t>
            </a:r>
            <a:r>
              <a:rPr lang="cs-CZ" dirty="0" err="1" smtClean="0"/>
              <a:t>000</a:t>
            </a:r>
            <a:endParaRPr lang="cs-CZ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u="sng" dirty="0" smtClean="0"/>
              <a:t>137 799	</a:t>
            </a:r>
            <a:r>
              <a:rPr lang="cs-CZ" dirty="0" smtClean="0"/>
              <a:t>	- </a:t>
            </a:r>
            <a:r>
              <a:rPr lang="cs-CZ" u="sng" dirty="0" smtClean="0"/>
              <a:t>82 690</a:t>
            </a:r>
            <a:r>
              <a:rPr lang="cs-CZ" dirty="0" smtClean="0"/>
              <a:t>		-  </a:t>
            </a:r>
            <a:r>
              <a:rPr lang="cs-CZ" u="sng" dirty="0" smtClean="0"/>
              <a:t>666 333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127 990		587 853		   333 667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Archiv autora.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185</Words>
  <Application>Microsoft Office PowerPoint</Application>
  <PresentationFormat>On-screen Show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Název školy: Základní a Mateřská škola Bečváry, okres Kolín Autor: Mgr. Kateřina Venclová Datum tvorby: 25.3.2012 Název materiálu: VY_32_INOVACE_14_MATEMATIKA                 PRO  4. ROČNÍK_POČÍTÁME  S VELKÝMI ČÍSLY</vt:lpstr>
      <vt:lpstr>MATEMATIKA – 4. ročník</vt:lpstr>
      <vt:lpstr>Písemné sčítání - vypočítejte:</vt:lpstr>
      <vt:lpstr>Písemné sčítání - řešení</vt:lpstr>
      <vt:lpstr>Písemné odčítání – vypočítejte:</vt:lpstr>
      <vt:lpstr>Písemné odčítání –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4.ročník</dc:title>
  <dc:creator>pc</dc:creator>
  <cp:lastModifiedBy>DUM</cp:lastModifiedBy>
  <cp:revision>9</cp:revision>
  <dcterms:created xsi:type="dcterms:W3CDTF">2012-03-03T20:44:05Z</dcterms:created>
  <dcterms:modified xsi:type="dcterms:W3CDTF">2013-06-10T20:43:42Z</dcterms:modified>
</cp:coreProperties>
</file>