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F218AB-D3E5-4825-A5E2-A0D8AD9C02A4}" type="doc">
      <dgm:prSet loTypeId="urn:microsoft.com/office/officeart/2005/8/layout/pyramid2" loCatId="pyramid" qsTypeId="urn:microsoft.com/office/officeart/2005/8/quickstyle/simple1" qsCatId="simple" csTypeId="urn:microsoft.com/office/officeart/2005/8/colors/accent2_4" csCatId="accent2"/>
      <dgm:spPr/>
      <dgm:t>
        <a:bodyPr/>
        <a:lstStyle/>
        <a:p>
          <a:endParaRPr lang="cs-CZ"/>
        </a:p>
      </dgm:t>
    </dgm:pt>
    <dgm:pt modelId="{C6515298-8532-4044-8C3A-10A81D76E712}">
      <dgm:prSet/>
      <dgm:spPr/>
      <dgm:t>
        <a:bodyPr/>
        <a:lstStyle/>
        <a:p>
          <a:pPr rtl="0"/>
          <a:r>
            <a:rPr lang="cs-CZ" smtClean="0"/>
            <a:t>Počítáme se závorkami.</a:t>
          </a:r>
          <a:endParaRPr lang="cs-CZ"/>
        </a:p>
      </dgm:t>
    </dgm:pt>
    <dgm:pt modelId="{B9DE7BB0-CA8D-4D04-8AFB-3C0EC41273B5}" type="parTrans" cxnId="{4C4522C6-D95F-4449-8126-395FFE31534E}">
      <dgm:prSet/>
      <dgm:spPr/>
      <dgm:t>
        <a:bodyPr/>
        <a:lstStyle/>
        <a:p>
          <a:endParaRPr lang="cs-CZ"/>
        </a:p>
      </dgm:t>
    </dgm:pt>
    <dgm:pt modelId="{3F9B804A-8895-41CF-A004-3667454142BC}" type="sibTrans" cxnId="{4C4522C6-D95F-4449-8126-395FFE31534E}">
      <dgm:prSet/>
      <dgm:spPr/>
      <dgm:t>
        <a:bodyPr/>
        <a:lstStyle/>
        <a:p>
          <a:endParaRPr lang="cs-CZ"/>
        </a:p>
      </dgm:t>
    </dgm:pt>
    <dgm:pt modelId="{01FCC65D-CD55-4404-8BB9-B1A3ABE9E7B0}">
      <dgm:prSet/>
      <dgm:spPr/>
      <dgm:t>
        <a:bodyPr/>
        <a:lstStyle/>
        <a:p>
          <a:pPr rtl="0"/>
          <a:r>
            <a:rPr lang="cs-CZ" smtClean="0"/>
            <a:t>Počítáme bez závorek.</a:t>
          </a:r>
          <a:endParaRPr lang="cs-CZ"/>
        </a:p>
      </dgm:t>
    </dgm:pt>
    <dgm:pt modelId="{3324B6CD-C5BC-41FF-92D7-D524CAFB1A54}" type="parTrans" cxnId="{B8012D71-2879-4B5D-98C3-FCB6AF30695A}">
      <dgm:prSet/>
      <dgm:spPr/>
      <dgm:t>
        <a:bodyPr/>
        <a:lstStyle/>
        <a:p>
          <a:endParaRPr lang="cs-CZ"/>
        </a:p>
      </dgm:t>
    </dgm:pt>
    <dgm:pt modelId="{1E92E4B7-B8CF-4D8C-8159-2DB404EC3E90}" type="sibTrans" cxnId="{B8012D71-2879-4B5D-98C3-FCB6AF30695A}">
      <dgm:prSet/>
      <dgm:spPr/>
      <dgm:t>
        <a:bodyPr/>
        <a:lstStyle/>
        <a:p>
          <a:endParaRPr lang="cs-CZ"/>
        </a:p>
      </dgm:t>
    </dgm:pt>
    <dgm:pt modelId="{2B195A32-5EDD-4F4F-8712-BF291375B4DC}">
      <dgm:prSet/>
      <dgm:spPr/>
      <dgm:t>
        <a:bodyPr/>
        <a:lstStyle/>
        <a:p>
          <a:pPr rtl="0"/>
          <a:r>
            <a:rPr lang="cs-CZ" smtClean="0"/>
            <a:t>Sčítání a odčítání.</a:t>
          </a:r>
          <a:endParaRPr lang="cs-CZ"/>
        </a:p>
      </dgm:t>
    </dgm:pt>
    <dgm:pt modelId="{DEEEBCDA-2BD4-4DD0-8EE3-1EE43A8A95AE}" type="parTrans" cxnId="{8B6C0DF3-BEA8-45E7-955E-ED4B82458DDE}">
      <dgm:prSet/>
      <dgm:spPr/>
      <dgm:t>
        <a:bodyPr/>
        <a:lstStyle/>
        <a:p>
          <a:endParaRPr lang="cs-CZ"/>
        </a:p>
      </dgm:t>
    </dgm:pt>
    <dgm:pt modelId="{79076E32-4AF1-4143-8E01-2DEF1BFAF487}" type="sibTrans" cxnId="{8B6C0DF3-BEA8-45E7-955E-ED4B82458DDE}">
      <dgm:prSet/>
      <dgm:spPr/>
      <dgm:t>
        <a:bodyPr/>
        <a:lstStyle/>
        <a:p>
          <a:endParaRPr lang="cs-CZ"/>
        </a:p>
      </dgm:t>
    </dgm:pt>
    <dgm:pt modelId="{88E48886-7834-42AE-8D50-4411C53D51F8}">
      <dgm:prSet/>
      <dgm:spPr/>
      <dgm:t>
        <a:bodyPr/>
        <a:lstStyle/>
        <a:p>
          <a:pPr rtl="0"/>
          <a:r>
            <a:rPr lang="cs-CZ" smtClean="0"/>
            <a:t>Násobení a dělení.</a:t>
          </a:r>
          <a:endParaRPr lang="cs-CZ"/>
        </a:p>
      </dgm:t>
    </dgm:pt>
    <dgm:pt modelId="{FB81EF6F-3400-419E-AA93-DB8ED380B0D8}" type="parTrans" cxnId="{7C7BB5B3-3DF4-44BB-A62F-D79904FACA49}">
      <dgm:prSet/>
      <dgm:spPr/>
      <dgm:t>
        <a:bodyPr/>
        <a:lstStyle/>
        <a:p>
          <a:endParaRPr lang="cs-CZ"/>
        </a:p>
      </dgm:t>
    </dgm:pt>
    <dgm:pt modelId="{4C254F2F-0387-4811-8F88-7BDCFC2502FD}" type="sibTrans" cxnId="{7C7BB5B3-3DF4-44BB-A62F-D79904FACA49}">
      <dgm:prSet/>
      <dgm:spPr/>
      <dgm:t>
        <a:bodyPr/>
        <a:lstStyle/>
        <a:p>
          <a:endParaRPr lang="cs-CZ"/>
        </a:p>
      </dgm:t>
    </dgm:pt>
    <dgm:pt modelId="{0E283509-EE29-49AA-8EC4-AF63C2651F73}" type="pres">
      <dgm:prSet presAssocID="{A8F218AB-D3E5-4825-A5E2-A0D8AD9C02A4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E40A5755-E362-490B-B5A5-4E01DB56D27F}" type="pres">
      <dgm:prSet presAssocID="{A8F218AB-D3E5-4825-A5E2-A0D8AD9C02A4}" presName="pyramid" presStyleLbl="node1" presStyleIdx="0" presStyleCnt="1"/>
      <dgm:spPr/>
    </dgm:pt>
    <dgm:pt modelId="{51D5281F-B6DA-49CA-BF2E-C13AF6B78AFA}" type="pres">
      <dgm:prSet presAssocID="{A8F218AB-D3E5-4825-A5E2-A0D8AD9C02A4}" presName="theList" presStyleCnt="0"/>
      <dgm:spPr/>
    </dgm:pt>
    <dgm:pt modelId="{CAE488E5-FF10-474A-9142-E4645DA3ECAC}" type="pres">
      <dgm:prSet presAssocID="{C6515298-8532-4044-8C3A-10A81D76E712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997EEE-1D12-492B-8436-2A9AE488B856}" type="pres">
      <dgm:prSet presAssocID="{C6515298-8532-4044-8C3A-10A81D76E712}" presName="aSpace" presStyleCnt="0"/>
      <dgm:spPr/>
    </dgm:pt>
    <dgm:pt modelId="{ABC554D6-3802-4253-A697-0FE7F6872875}" type="pres">
      <dgm:prSet presAssocID="{01FCC65D-CD55-4404-8BB9-B1A3ABE9E7B0}" presName="a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CFD562-80B6-4C50-B175-F04E90F9D229}" type="pres">
      <dgm:prSet presAssocID="{01FCC65D-CD55-4404-8BB9-B1A3ABE9E7B0}" presName="aSpace" presStyleCnt="0"/>
      <dgm:spPr/>
    </dgm:pt>
    <dgm:pt modelId="{C19DB430-AE00-49EB-830E-C251DA879320}" type="pres">
      <dgm:prSet presAssocID="{2B195A32-5EDD-4F4F-8712-BF291375B4DC}" presName="a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AEF6D-0F0B-4F99-8BAE-AB15DBD91779}" type="pres">
      <dgm:prSet presAssocID="{2B195A32-5EDD-4F4F-8712-BF291375B4DC}" presName="aSpace" presStyleCnt="0"/>
      <dgm:spPr/>
    </dgm:pt>
    <dgm:pt modelId="{17B37F8B-0CA4-43C5-AAF9-1A84D0BE9AC2}" type="pres">
      <dgm:prSet presAssocID="{88E48886-7834-42AE-8D50-4411C53D51F8}" presName="a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18C892-67B7-42A4-8C9C-A61E84B4AFD1}" type="pres">
      <dgm:prSet presAssocID="{88E48886-7834-42AE-8D50-4411C53D51F8}" presName="aSpace" presStyleCnt="0"/>
      <dgm:spPr/>
    </dgm:pt>
  </dgm:ptLst>
  <dgm:cxnLst>
    <dgm:cxn modelId="{17CEB35E-9193-423E-AD02-B8EA7DE38966}" type="presOf" srcId="{88E48886-7834-42AE-8D50-4411C53D51F8}" destId="{17B37F8B-0CA4-43C5-AAF9-1A84D0BE9AC2}" srcOrd="0" destOrd="0" presId="urn:microsoft.com/office/officeart/2005/8/layout/pyramid2"/>
    <dgm:cxn modelId="{3CBF438D-7866-434F-A7CD-EBFDA76DA1C6}" type="presOf" srcId="{01FCC65D-CD55-4404-8BB9-B1A3ABE9E7B0}" destId="{ABC554D6-3802-4253-A697-0FE7F6872875}" srcOrd="0" destOrd="0" presId="urn:microsoft.com/office/officeart/2005/8/layout/pyramid2"/>
    <dgm:cxn modelId="{7C7BB5B3-3DF4-44BB-A62F-D79904FACA49}" srcId="{A8F218AB-D3E5-4825-A5E2-A0D8AD9C02A4}" destId="{88E48886-7834-42AE-8D50-4411C53D51F8}" srcOrd="3" destOrd="0" parTransId="{FB81EF6F-3400-419E-AA93-DB8ED380B0D8}" sibTransId="{4C254F2F-0387-4811-8F88-7BDCFC2502FD}"/>
    <dgm:cxn modelId="{A171ADC0-3250-4F5B-9BB3-D9D9F7510EE4}" type="presOf" srcId="{C6515298-8532-4044-8C3A-10A81D76E712}" destId="{CAE488E5-FF10-474A-9142-E4645DA3ECAC}" srcOrd="0" destOrd="0" presId="urn:microsoft.com/office/officeart/2005/8/layout/pyramid2"/>
    <dgm:cxn modelId="{B8012D71-2879-4B5D-98C3-FCB6AF30695A}" srcId="{A8F218AB-D3E5-4825-A5E2-A0D8AD9C02A4}" destId="{01FCC65D-CD55-4404-8BB9-B1A3ABE9E7B0}" srcOrd="1" destOrd="0" parTransId="{3324B6CD-C5BC-41FF-92D7-D524CAFB1A54}" sibTransId="{1E92E4B7-B8CF-4D8C-8159-2DB404EC3E90}"/>
    <dgm:cxn modelId="{4C4522C6-D95F-4449-8126-395FFE31534E}" srcId="{A8F218AB-D3E5-4825-A5E2-A0D8AD9C02A4}" destId="{C6515298-8532-4044-8C3A-10A81D76E712}" srcOrd="0" destOrd="0" parTransId="{B9DE7BB0-CA8D-4D04-8AFB-3C0EC41273B5}" sibTransId="{3F9B804A-8895-41CF-A004-3667454142BC}"/>
    <dgm:cxn modelId="{2AFA9863-A18A-4FC7-B03F-92BE1B98B25A}" type="presOf" srcId="{A8F218AB-D3E5-4825-A5E2-A0D8AD9C02A4}" destId="{0E283509-EE29-49AA-8EC4-AF63C2651F73}" srcOrd="0" destOrd="0" presId="urn:microsoft.com/office/officeart/2005/8/layout/pyramid2"/>
    <dgm:cxn modelId="{8B6C0DF3-BEA8-45E7-955E-ED4B82458DDE}" srcId="{A8F218AB-D3E5-4825-A5E2-A0D8AD9C02A4}" destId="{2B195A32-5EDD-4F4F-8712-BF291375B4DC}" srcOrd="2" destOrd="0" parTransId="{DEEEBCDA-2BD4-4DD0-8EE3-1EE43A8A95AE}" sibTransId="{79076E32-4AF1-4143-8E01-2DEF1BFAF487}"/>
    <dgm:cxn modelId="{AC315314-DDC5-4105-B1AB-523EDEA3DC15}" type="presOf" srcId="{2B195A32-5EDD-4F4F-8712-BF291375B4DC}" destId="{C19DB430-AE00-49EB-830E-C251DA879320}" srcOrd="0" destOrd="0" presId="urn:microsoft.com/office/officeart/2005/8/layout/pyramid2"/>
    <dgm:cxn modelId="{28DBE442-F526-4294-9423-C1E4CB18D86E}" type="presParOf" srcId="{0E283509-EE29-49AA-8EC4-AF63C2651F73}" destId="{E40A5755-E362-490B-B5A5-4E01DB56D27F}" srcOrd="0" destOrd="0" presId="urn:microsoft.com/office/officeart/2005/8/layout/pyramid2"/>
    <dgm:cxn modelId="{32285B83-8DA1-44B3-B51B-D32B77DE62C9}" type="presParOf" srcId="{0E283509-EE29-49AA-8EC4-AF63C2651F73}" destId="{51D5281F-B6DA-49CA-BF2E-C13AF6B78AFA}" srcOrd="1" destOrd="0" presId="urn:microsoft.com/office/officeart/2005/8/layout/pyramid2"/>
    <dgm:cxn modelId="{35D37015-1C1E-4864-9118-C52F5C083291}" type="presParOf" srcId="{51D5281F-B6DA-49CA-BF2E-C13AF6B78AFA}" destId="{CAE488E5-FF10-474A-9142-E4645DA3ECAC}" srcOrd="0" destOrd="0" presId="urn:microsoft.com/office/officeart/2005/8/layout/pyramid2"/>
    <dgm:cxn modelId="{1CA64BB6-D4C0-46CE-AC4E-284D5EFFF863}" type="presParOf" srcId="{51D5281F-B6DA-49CA-BF2E-C13AF6B78AFA}" destId="{BA997EEE-1D12-492B-8436-2A9AE488B856}" srcOrd="1" destOrd="0" presId="urn:microsoft.com/office/officeart/2005/8/layout/pyramid2"/>
    <dgm:cxn modelId="{84309D7C-62D1-41FB-BA5D-6F1831C02356}" type="presParOf" srcId="{51D5281F-B6DA-49CA-BF2E-C13AF6B78AFA}" destId="{ABC554D6-3802-4253-A697-0FE7F6872875}" srcOrd="2" destOrd="0" presId="urn:microsoft.com/office/officeart/2005/8/layout/pyramid2"/>
    <dgm:cxn modelId="{98889D86-EF0F-478C-AEE5-7478A16A98AE}" type="presParOf" srcId="{51D5281F-B6DA-49CA-BF2E-C13AF6B78AFA}" destId="{95CFD562-80B6-4C50-B175-F04E90F9D229}" srcOrd="3" destOrd="0" presId="urn:microsoft.com/office/officeart/2005/8/layout/pyramid2"/>
    <dgm:cxn modelId="{353E2EA3-4EA6-4AFD-A2A1-CDA173A80B82}" type="presParOf" srcId="{51D5281F-B6DA-49CA-BF2E-C13AF6B78AFA}" destId="{C19DB430-AE00-49EB-830E-C251DA879320}" srcOrd="4" destOrd="0" presId="urn:microsoft.com/office/officeart/2005/8/layout/pyramid2"/>
    <dgm:cxn modelId="{42A18533-9BED-48DE-8690-37599FAF6DD8}" type="presParOf" srcId="{51D5281F-B6DA-49CA-BF2E-C13AF6B78AFA}" destId="{F78AEF6D-0F0B-4F99-8BAE-AB15DBD91779}" srcOrd="5" destOrd="0" presId="urn:microsoft.com/office/officeart/2005/8/layout/pyramid2"/>
    <dgm:cxn modelId="{5E8C9800-4A26-4465-A631-E3D891ADD660}" type="presParOf" srcId="{51D5281F-B6DA-49CA-BF2E-C13AF6B78AFA}" destId="{17B37F8B-0CA4-43C5-AAF9-1A84D0BE9AC2}" srcOrd="6" destOrd="0" presId="urn:microsoft.com/office/officeart/2005/8/layout/pyramid2"/>
    <dgm:cxn modelId="{13717C5E-221A-4416-B9E2-A77E5F30358F}" type="presParOf" srcId="{51D5281F-B6DA-49CA-BF2E-C13AF6B78AFA}" destId="{EC18C892-67B7-42A4-8C9C-A61E84B4AFD1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0A5755-E362-490B-B5A5-4E01DB56D27F}">
      <dsp:nvSpPr>
        <dsp:cNvPr id="0" name=""/>
        <dsp:cNvSpPr/>
      </dsp:nvSpPr>
      <dsp:spPr>
        <a:xfrm>
          <a:off x="1512371" y="0"/>
          <a:ext cx="4525963" cy="4525963"/>
        </a:xfrm>
        <a:prstGeom prst="triangle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E488E5-FF10-474A-9142-E4645DA3ECAC}">
      <dsp:nvSpPr>
        <dsp:cNvPr id="0" name=""/>
        <dsp:cNvSpPr/>
      </dsp:nvSpPr>
      <dsp:spPr>
        <a:xfrm>
          <a:off x="3775352" y="453038"/>
          <a:ext cx="2941875" cy="80441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Počítáme se závorkami.</a:t>
          </a:r>
          <a:endParaRPr lang="cs-CZ" sz="2200" kern="1200"/>
        </a:p>
      </dsp:txBody>
      <dsp:txXfrm>
        <a:off x="3814620" y="492306"/>
        <a:ext cx="2863339" cy="725883"/>
      </dsp:txXfrm>
    </dsp:sp>
    <dsp:sp modelId="{ABC554D6-3802-4253-A697-0FE7F6872875}">
      <dsp:nvSpPr>
        <dsp:cNvPr id="0" name=""/>
        <dsp:cNvSpPr/>
      </dsp:nvSpPr>
      <dsp:spPr>
        <a:xfrm>
          <a:off x="3775352" y="1358009"/>
          <a:ext cx="2941875" cy="80441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19925"/>
              <a:satOff val="-3638"/>
              <a:lumOff val="210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Počítáme bez závorek.</a:t>
          </a:r>
          <a:endParaRPr lang="cs-CZ" sz="2200" kern="1200"/>
        </a:p>
      </dsp:txBody>
      <dsp:txXfrm>
        <a:off x="3814620" y="1397277"/>
        <a:ext cx="2863339" cy="725883"/>
      </dsp:txXfrm>
    </dsp:sp>
    <dsp:sp modelId="{C19DB430-AE00-49EB-830E-C251DA879320}">
      <dsp:nvSpPr>
        <dsp:cNvPr id="0" name=""/>
        <dsp:cNvSpPr/>
      </dsp:nvSpPr>
      <dsp:spPr>
        <a:xfrm>
          <a:off x="3775352" y="2262981"/>
          <a:ext cx="2941875" cy="80441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39850"/>
              <a:satOff val="-7276"/>
              <a:lumOff val="421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Sčítání a odčítání.</a:t>
          </a:r>
          <a:endParaRPr lang="cs-CZ" sz="2200" kern="1200"/>
        </a:p>
      </dsp:txBody>
      <dsp:txXfrm>
        <a:off x="3814620" y="2302249"/>
        <a:ext cx="2863339" cy="725883"/>
      </dsp:txXfrm>
    </dsp:sp>
    <dsp:sp modelId="{17B37F8B-0CA4-43C5-AAF9-1A84D0BE9AC2}">
      <dsp:nvSpPr>
        <dsp:cNvPr id="0" name=""/>
        <dsp:cNvSpPr/>
      </dsp:nvSpPr>
      <dsp:spPr>
        <a:xfrm>
          <a:off x="3775352" y="3167953"/>
          <a:ext cx="2941875" cy="80441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19925"/>
              <a:satOff val="-3638"/>
              <a:lumOff val="210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Násobení a dělení.</a:t>
          </a:r>
          <a:endParaRPr lang="cs-CZ" sz="2200" kern="1200"/>
        </a:p>
      </dsp:txBody>
      <dsp:txXfrm>
        <a:off x="3814620" y="3207221"/>
        <a:ext cx="2863339" cy="7258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5BABF1-578E-4433-B26D-B32EDF782D30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52CEBB-3B9B-4635-A037-CECCBB174E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1386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52CEBB-3B9B-4635-A037-CECCBB174E4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4147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7E2-FCE1-46CF-AE50-DABF2B7C9A4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B724-6CFA-4912-97F6-F36A52E5B6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1456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7E2-FCE1-46CF-AE50-DABF2B7C9A4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B724-6CFA-4912-97F6-F36A52E5B6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03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7E2-FCE1-46CF-AE50-DABF2B7C9A4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B724-6CFA-4912-97F6-F36A52E5B6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7609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7E2-FCE1-46CF-AE50-DABF2B7C9A4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B724-6CFA-4912-97F6-F36A52E5B6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3121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7E2-FCE1-46CF-AE50-DABF2B7C9A4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B724-6CFA-4912-97F6-F36A52E5B6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8713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7E2-FCE1-46CF-AE50-DABF2B7C9A4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B724-6CFA-4912-97F6-F36A52E5B6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2215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7E2-FCE1-46CF-AE50-DABF2B7C9A4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B724-6CFA-4912-97F6-F36A52E5B6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3759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7E2-FCE1-46CF-AE50-DABF2B7C9A4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B724-6CFA-4912-97F6-F36A52E5B6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0680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7E2-FCE1-46CF-AE50-DABF2B7C9A4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B724-6CFA-4912-97F6-F36A52E5B6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2151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7E2-FCE1-46CF-AE50-DABF2B7C9A4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B724-6CFA-4912-97F6-F36A52E5B6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42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7E2-FCE1-46CF-AE50-DABF2B7C9A4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B724-6CFA-4912-97F6-F36A52E5B6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8183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157E2-FCE1-46CF-AE50-DABF2B7C9A4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16B724-6CFA-4912-97F6-F36A52E5B6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9860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1800199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</a:t>
            </a:r>
            <a:r>
              <a:rPr lang="cs-CZ" sz="2400" dirty="0" smtClean="0"/>
              <a:t>15.3.2012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VY_32_INOVACE_15_MATEMATIKA </a:t>
            </a:r>
            <a:r>
              <a:rPr lang="cs-CZ" sz="2400" dirty="0" smtClean="0"/>
              <a:t>PRO  4. ROČNÍK_POČÍTÁME  S VELKÝMI ČÍSLY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786058"/>
            <a:ext cx="6875216" cy="3000396"/>
          </a:xfrm>
        </p:spPr>
        <p:txBody>
          <a:bodyPr/>
          <a:lstStyle/>
          <a:p>
            <a:r>
              <a:rPr lang="cs-CZ" dirty="0" smtClean="0"/>
              <a:t>Anotace</a:t>
            </a:r>
            <a:r>
              <a:rPr lang="cs-CZ" dirty="0"/>
              <a:t>: Prezentace procvičuje probranou </a:t>
            </a:r>
            <a:r>
              <a:rPr lang="cs-CZ" dirty="0" smtClean="0"/>
              <a:t>látku. Téma pořadí výpočtů.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68805" y="5229200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26871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329642" cy="1511288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MATEMATIKA – 4. ročník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21216985">
            <a:off x="357158" y="3500439"/>
            <a:ext cx="8329642" cy="128588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dirty="0" smtClean="0"/>
              <a:t>	</a:t>
            </a:r>
            <a:r>
              <a:rPr lang="cs-CZ" sz="5400" i="1" u="sng" dirty="0" smtClean="0"/>
              <a:t>Pořadí výpočtů</a:t>
            </a:r>
            <a:endParaRPr lang="cs-CZ" sz="5400" i="1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Pořadí výpočtů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41509599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770275318"/>
      </p:ext>
    </p:extLst>
  </p:cSld>
  <p:clrMapOvr>
    <a:masterClrMapping/>
  </p:clrMapOvr>
  <p:transition spd="slow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( 25 – 17) </a:t>
            </a:r>
            <a:r>
              <a:rPr lang="en-US" dirty="0" smtClean="0"/>
              <a:t>+ 74 =			(73 – 59) – 10=</a:t>
            </a:r>
          </a:p>
          <a:p>
            <a:pPr marL="0" indent="0">
              <a:buNone/>
            </a:pPr>
            <a:r>
              <a:rPr lang="en-US" dirty="0" smtClean="0"/>
              <a:t> 41 + (18 + 25) =			41 + (25 – 18) =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100 – 64 – 24 =			100 – (64 – 24) =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253 + (67 – 49) =		253 + 67 – 49 =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96 – 78 + 18 =			96 – (78 + 18) =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88 + (42 – 30) =			88 + 42 – 30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9226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( 25 – 17) </a:t>
            </a:r>
            <a:r>
              <a:rPr lang="en-US" dirty="0"/>
              <a:t>+ 74 =	</a:t>
            </a:r>
            <a:r>
              <a:rPr lang="cs-CZ" dirty="0" smtClean="0"/>
              <a:t> 82</a:t>
            </a:r>
            <a:r>
              <a:rPr lang="en-US" dirty="0"/>
              <a:t>		(73 – 59) – 10</a:t>
            </a:r>
            <a:r>
              <a:rPr lang="en-US" dirty="0" smtClean="0"/>
              <a:t>=</a:t>
            </a:r>
            <a:r>
              <a:rPr lang="cs-CZ" dirty="0" smtClean="0"/>
              <a:t> 4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41 + (18 + 25) =	</a:t>
            </a:r>
            <a:r>
              <a:rPr lang="cs-CZ" dirty="0" smtClean="0"/>
              <a:t>84</a:t>
            </a:r>
            <a:r>
              <a:rPr lang="en-US" dirty="0"/>
              <a:t>		41 + (25 – 18) </a:t>
            </a:r>
            <a:r>
              <a:rPr lang="en-US" dirty="0" smtClean="0"/>
              <a:t>=</a:t>
            </a:r>
            <a:r>
              <a:rPr lang="cs-CZ" dirty="0" smtClean="0"/>
              <a:t> 48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100 – 64 – 24 =	</a:t>
            </a:r>
            <a:r>
              <a:rPr lang="cs-CZ" dirty="0" smtClean="0"/>
              <a:t>12</a:t>
            </a:r>
            <a:r>
              <a:rPr lang="en-US" dirty="0"/>
              <a:t>		100 – (64 – 24) </a:t>
            </a:r>
            <a:r>
              <a:rPr lang="en-US" dirty="0" smtClean="0"/>
              <a:t>=</a:t>
            </a:r>
            <a:r>
              <a:rPr lang="cs-CZ" dirty="0" smtClean="0"/>
              <a:t> 60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253 + (67 – 49) </a:t>
            </a:r>
            <a:r>
              <a:rPr lang="en-US" dirty="0" smtClean="0"/>
              <a:t>=</a:t>
            </a:r>
            <a:r>
              <a:rPr lang="cs-CZ" dirty="0" smtClean="0"/>
              <a:t> 271</a:t>
            </a:r>
            <a:r>
              <a:rPr lang="en-US" dirty="0"/>
              <a:t>		253 + 67 – 49 </a:t>
            </a:r>
            <a:r>
              <a:rPr lang="en-US" dirty="0" smtClean="0"/>
              <a:t>=</a:t>
            </a:r>
            <a:r>
              <a:rPr lang="cs-CZ" dirty="0" smtClean="0"/>
              <a:t> 271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96 – 78 + 18 </a:t>
            </a:r>
            <a:r>
              <a:rPr lang="en-US" dirty="0" smtClean="0"/>
              <a:t>=</a:t>
            </a:r>
            <a:r>
              <a:rPr lang="cs-CZ" dirty="0" smtClean="0"/>
              <a:t> 36</a:t>
            </a:r>
            <a:r>
              <a:rPr lang="en-US" dirty="0"/>
              <a:t>		96 – (78 + 18) </a:t>
            </a:r>
            <a:r>
              <a:rPr lang="en-US" dirty="0" smtClean="0"/>
              <a:t>=</a:t>
            </a:r>
            <a:r>
              <a:rPr lang="cs-CZ" dirty="0" smtClean="0"/>
              <a:t> 0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88 + (42 – 30) </a:t>
            </a:r>
            <a:r>
              <a:rPr lang="en-US" dirty="0" smtClean="0"/>
              <a:t>=</a:t>
            </a:r>
            <a:r>
              <a:rPr lang="cs-CZ" dirty="0" smtClean="0"/>
              <a:t> 100</a:t>
            </a:r>
            <a:r>
              <a:rPr lang="en-US" dirty="0"/>
              <a:t>		88 + 42 – 30 </a:t>
            </a:r>
            <a:r>
              <a:rPr lang="en-US" dirty="0" smtClean="0"/>
              <a:t>=</a:t>
            </a:r>
            <a:r>
              <a:rPr lang="cs-CZ" smtClean="0"/>
              <a:t> 100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9073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autora.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75</Words>
  <Application>Microsoft Office PowerPoint</Application>
  <PresentationFormat>Předvádění na obrazovce (4:3)</PresentationFormat>
  <Paragraphs>26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Základní a Mateřská škola Bečváry, okres Kolín Autor: Mgr. Kateřina Venclová Datum tvorby: 15.3.2012 Název materiálu: VY_32_INOVACE_15_MATEMATIKA PRO  4. ROČNÍK_POČÍTÁME  S VELKÝMI ČÍSLY</vt:lpstr>
      <vt:lpstr>MATEMATIKA – 4. ročník</vt:lpstr>
      <vt:lpstr>Pořadí výpočtů</vt:lpstr>
      <vt:lpstr>Vypočítej:</vt:lpstr>
      <vt:lpstr>Řešení cvičení: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a Mateřská škola Bečváry, okres Kolín Autor: Kateřina Venclová Název materiálu: VY_32_INOVACE_02_MATEMATIKA PRO   4ROČNÍK_ ODČÍTÁNÍ DO 10</dc:title>
  <dc:creator>pc</dc:creator>
  <cp:lastModifiedBy>Venclovi</cp:lastModifiedBy>
  <cp:revision>12</cp:revision>
  <dcterms:created xsi:type="dcterms:W3CDTF">2012-04-09T17:03:48Z</dcterms:created>
  <dcterms:modified xsi:type="dcterms:W3CDTF">2012-11-08T20:18:36Z</dcterms:modified>
</cp:coreProperties>
</file>