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EA75B-E0C5-4EBF-B99A-5E86D15A8530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D5E89-EC6F-4825-8405-9EE8C3DA50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4638"/>
            <a:ext cx="8186766" cy="1868478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10.4.2012</a:t>
            </a:r>
            <a:br>
              <a:rPr lang="cs-CZ" sz="2400" dirty="0" smtClean="0"/>
            </a:br>
            <a:r>
              <a:rPr lang="cs-CZ" sz="2400" dirty="0" smtClean="0"/>
              <a:t>Název materiálu: VY_32_INOVACE_18_MATEMATIKA                PRO 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071810"/>
            <a:ext cx="8329642" cy="305435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Anotace: Prezentace vysvětluje a procvičuje probranou látku z matematiky. Zabývá se dělením do milionu zpaměti.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428604"/>
            <a:ext cx="7772400" cy="1692071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MATEMATIKA – 4. ročník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690442">
            <a:off x="1000100" y="3000372"/>
            <a:ext cx="6772300" cy="1571636"/>
          </a:xfrm>
        </p:spPr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chemeClr val="accent6">
                    <a:lumMod val="75000"/>
                  </a:schemeClr>
                </a:solidFill>
              </a:rPr>
              <a:t>Dělení do milionu zpaměti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Dělení do milionu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	2 400 : 3 = (24 : 3) x 100 = 800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2 800 : 40 = 70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36 000 : 600 = 60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480 000 : 8 000 = 60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400 000 : 40 000 = 10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450 000 : 50 000 = 9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1250133" y="1750207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1357290" y="1714488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3536149" y="1678769"/>
            <a:ext cx="357190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3714744" y="1714488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16200000" flipH="1">
            <a:off x="1321571" y="2464587"/>
            <a:ext cx="357190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1893075" y="2464587"/>
            <a:ext cx="357190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6200000" flipH="1">
            <a:off x="1500166" y="3214686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16200000" flipH="1">
            <a:off x="1357290" y="3214686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16200000" flipH="1">
            <a:off x="2035951" y="3178967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16200000" flipH="1">
            <a:off x="2250265" y="3178967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16200000" flipH="1">
            <a:off x="1357290" y="4000504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16200000" flipH="1">
            <a:off x="1535885" y="3964785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16200000" flipH="1">
            <a:off x="1714480" y="4000504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16200000" flipH="1">
            <a:off x="2321703" y="3964785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rot="16200000" flipH="1">
            <a:off x="2464579" y="3964785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16200000" flipH="1">
            <a:off x="2643174" y="4000504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 rot="16200000" flipH="1">
            <a:off x="1178695" y="4750603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 rot="16200000" flipH="1">
            <a:off x="1393009" y="4750603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rot="16200000" flipH="1">
            <a:off x="1535885" y="4750603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16200000" flipH="1">
            <a:off x="1750199" y="4750603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16200000" flipH="1">
            <a:off x="2250265" y="4750603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16200000" flipH="1">
            <a:off x="2464579" y="4750603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rot="16200000" flipH="1">
            <a:off x="2643174" y="4786322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rot="16200000" flipH="1">
            <a:off x="2821769" y="4750603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rot="16200000" flipH="1">
            <a:off x="1178695" y="5536421"/>
            <a:ext cx="214314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 rot="16200000" flipH="1">
            <a:off x="1357290" y="5500702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 rot="16200000" flipH="1">
            <a:off x="1500166" y="5500702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 rot="16200000" flipH="1">
            <a:off x="1678761" y="5464983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 rot="16200000" flipH="1">
            <a:off x="2250265" y="5464983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rot="16200000" flipH="1">
            <a:off x="2464579" y="5464983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 rot="16200000" flipH="1">
            <a:off x="2607455" y="5464983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ovací čára 129"/>
          <p:cNvCxnSpPr/>
          <p:nvPr/>
        </p:nvCxnSpPr>
        <p:spPr>
          <a:xfrm rot="16200000" flipH="1">
            <a:off x="2786050" y="5500702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Vypočítejte zpaměti: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58204" cy="419736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25 000 : 5 =			18 000 : 20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27 000 : 90 =			30 000 : 50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32 000 : 800 =			48 000 : 600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490 000 : 700 =		490 000 : 7 000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540 000 : 9 000 =		630 000 : 900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720 000 : 80 000 =		56 000 : 700 =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Vypočítejte zpaměti: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25 000 : 5 = </a:t>
            </a:r>
            <a:r>
              <a:rPr lang="cs-CZ" dirty="0" err="1" smtClean="0"/>
              <a:t>5</a:t>
            </a:r>
            <a:r>
              <a:rPr lang="cs-CZ" dirty="0" smtClean="0"/>
              <a:t> 000		18 000 : 20 = 900</a:t>
            </a:r>
          </a:p>
          <a:p>
            <a:pPr>
              <a:buNone/>
            </a:pPr>
            <a:r>
              <a:rPr lang="cs-CZ" dirty="0" smtClean="0"/>
              <a:t>	27 000 : 90 = 300		30 000 : 50 = 600</a:t>
            </a:r>
          </a:p>
          <a:p>
            <a:pPr>
              <a:buNone/>
            </a:pPr>
            <a:r>
              <a:rPr lang="cs-CZ" dirty="0" smtClean="0"/>
              <a:t>	32 000 : 800 =</a:t>
            </a:r>
            <a:r>
              <a:rPr lang="cs-CZ" dirty="0"/>
              <a:t> </a:t>
            </a:r>
            <a:r>
              <a:rPr lang="cs-CZ" dirty="0" smtClean="0"/>
              <a:t>40		48 000 : 600 = 80</a:t>
            </a:r>
          </a:p>
          <a:p>
            <a:pPr>
              <a:buNone/>
            </a:pPr>
            <a:r>
              <a:rPr lang="cs-CZ" dirty="0" smtClean="0"/>
              <a:t>	490 000 : 700 = </a:t>
            </a:r>
            <a:r>
              <a:rPr lang="cs-CZ" dirty="0" err="1" smtClean="0"/>
              <a:t>700</a:t>
            </a:r>
            <a:r>
              <a:rPr lang="cs-CZ" dirty="0" smtClean="0"/>
              <a:t>		490 000 : 7 000 = 70</a:t>
            </a:r>
          </a:p>
          <a:p>
            <a:pPr>
              <a:buNone/>
            </a:pPr>
            <a:r>
              <a:rPr lang="cs-CZ" dirty="0" smtClean="0"/>
              <a:t>	540 000 : 9 000 = 60	630 000 : 900 = 700</a:t>
            </a:r>
          </a:p>
          <a:p>
            <a:pPr>
              <a:buNone/>
            </a:pPr>
            <a:r>
              <a:rPr lang="cs-CZ" dirty="0" smtClean="0"/>
              <a:t>	720 000 : 80 000 = 9	56 000 : 700 = 80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Archiv 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51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10.4.2012 Název materiálu: VY_32_INOVACE_18_MATEMATIKA                PRO  4. ROČNÍK_POČÍTÁME  S VELKÝMI ČÍSLY</vt:lpstr>
      <vt:lpstr>MATEMATIKA – 4. ročník</vt:lpstr>
      <vt:lpstr>Dělení do milionu</vt:lpstr>
      <vt:lpstr>Vypočítejte zpaměti:</vt:lpstr>
      <vt:lpstr>Vypočítejte zpaměti: řešení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do milionu</dc:title>
  <dc:creator>Venclovi</dc:creator>
  <cp:lastModifiedBy>pc</cp:lastModifiedBy>
  <cp:revision>11</cp:revision>
  <dcterms:created xsi:type="dcterms:W3CDTF">2012-11-04T17:58:05Z</dcterms:created>
  <dcterms:modified xsi:type="dcterms:W3CDTF">2012-11-10T13:45:04Z</dcterms:modified>
</cp:coreProperties>
</file>