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164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7448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450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7577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07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4426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895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061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8977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9834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4054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924F79-9636-4B2A-8889-47CAE8AD3C3F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F881A-C31C-4C27-9402-48A1435B1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4367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2082792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</a:t>
            </a:r>
            <a:r>
              <a:rPr lang="cs-CZ" sz="2400" dirty="0" smtClean="0"/>
              <a:t>8.5.2012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VY_32_INOVACE_19_MATEMATIKA                   </a:t>
            </a:r>
            <a:r>
              <a:rPr lang="cs-CZ" sz="2400" dirty="0" smtClean="0"/>
              <a:t>PRO  4. ROČNÍK_POČÍTÁME 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496"/>
            <a:ext cx="8401080" cy="3268667"/>
          </a:xfrm>
        </p:spPr>
        <p:txBody>
          <a:bodyPr/>
          <a:lstStyle/>
          <a:p>
            <a:pPr algn="ctr"/>
            <a:r>
              <a:rPr lang="cs-CZ" dirty="0" smtClean="0"/>
              <a:t>Anotace: Prezentace procvičuje probranou látku na téma jednotky </a:t>
            </a:r>
            <a:r>
              <a:rPr lang="cs-CZ" dirty="0" smtClean="0"/>
              <a:t>délky </a:t>
            </a:r>
            <a:r>
              <a:rPr lang="cs-CZ" dirty="0" smtClean="0"/>
              <a:t>formou interaktivních her.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24744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MATEMATIKA – 4. ročník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345474">
            <a:off x="1259632" y="3212976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solidFill>
                  <a:schemeClr val="tx1"/>
                </a:solidFill>
              </a:rPr>
              <a:t>Převody jednotek </a:t>
            </a:r>
          </a:p>
          <a:p>
            <a:r>
              <a:rPr lang="cs-CZ" sz="4800" i="1" dirty="0" smtClean="0">
                <a:solidFill>
                  <a:schemeClr val="tx1"/>
                </a:solidFill>
              </a:rPr>
              <a:t>délka</a:t>
            </a:r>
            <a:endParaRPr lang="cs-CZ" sz="48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6229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764704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Základní jednotkou je 1 metr (m)</a:t>
            </a:r>
          </a:p>
          <a:p>
            <a:r>
              <a:rPr lang="cs-CZ" sz="4400" dirty="0" smtClean="0">
                <a:solidFill>
                  <a:srgbClr val="C00000"/>
                </a:solidFill>
              </a:rPr>
              <a:t>        1 m  =      10  dm</a:t>
            </a:r>
          </a:p>
          <a:p>
            <a:r>
              <a:rPr lang="cs-CZ" sz="4400" dirty="0" smtClean="0">
                <a:solidFill>
                  <a:srgbClr val="C00000"/>
                </a:solidFill>
              </a:rPr>
              <a:t>        1 m  =    100  cm </a:t>
            </a:r>
          </a:p>
          <a:p>
            <a:r>
              <a:rPr lang="cs-CZ" sz="4400" dirty="0" smtClean="0">
                <a:solidFill>
                  <a:srgbClr val="C00000"/>
                </a:solidFill>
              </a:rPr>
              <a:t>        1 m  = 1 000 mm</a:t>
            </a:r>
            <a:endParaRPr lang="cs-CZ" sz="4400" dirty="0">
              <a:solidFill>
                <a:srgbClr val="C00000"/>
              </a:solidFill>
            </a:endParaRPr>
          </a:p>
          <a:p>
            <a:r>
              <a:rPr lang="cs-CZ" sz="4400" dirty="0" smtClean="0">
                <a:solidFill>
                  <a:srgbClr val="C00000"/>
                </a:solidFill>
              </a:rPr>
              <a:t>1 000 m  =         1  km</a:t>
            </a:r>
          </a:p>
          <a:p>
            <a:pPr marL="0" indent="0">
              <a:buNone/>
            </a:pP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955314"/>
      </p:ext>
    </p:extLst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052736" y="116632"/>
            <a:ext cx="8229600" cy="1143000"/>
          </a:xfrm>
        </p:spPr>
        <p:txBody>
          <a:bodyPr/>
          <a:lstStyle/>
          <a:p>
            <a:pPr algn="r"/>
            <a:r>
              <a:rPr lang="cs-CZ" dirty="0" smtClean="0"/>
              <a:t>Převeď jednotky: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 50 mm  =        cm		5 m  =          cm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 2 m  =          dm		500 cm  =         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260  cm  =        dm		8 dm  =        cm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560 mm  =       cm		37 cm  =        mm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26 mm  =     cm    mm         37 dm  =     m      dm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089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 jednotky</a:t>
            </a:r>
            <a:r>
              <a:rPr lang="cs-CZ" dirty="0" smtClean="0"/>
              <a:t>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50 mm  =   </a:t>
            </a:r>
            <a:r>
              <a:rPr lang="cs-CZ" dirty="0" smtClean="0"/>
              <a:t>5 </a:t>
            </a:r>
            <a:r>
              <a:rPr lang="cs-CZ" dirty="0" smtClean="0"/>
              <a:t>cm		</a:t>
            </a:r>
            <a:r>
              <a:rPr lang="cs-CZ" dirty="0" smtClean="0"/>
              <a:t>	5 </a:t>
            </a:r>
            <a:r>
              <a:rPr lang="cs-CZ" dirty="0" smtClean="0"/>
              <a:t>m  =  </a:t>
            </a:r>
            <a:r>
              <a:rPr lang="cs-CZ" dirty="0" smtClean="0"/>
              <a:t>100 </a:t>
            </a:r>
            <a:r>
              <a:rPr lang="cs-CZ" dirty="0" smtClean="0"/>
              <a:t>cm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 2 m  =  </a:t>
            </a:r>
            <a:r>
              <a:rPr lang="cs-CZ" dirty="0" smtClean="0"/>
              <a:t>20 </a:t>
            </a:r>
            <a:r>
              <a:rPr lang="cs-CZ" dirty="0" smtClean="0"/>
              <a:t>dm		</a:t>
            </a:r>
            <a:r>
              <a:rPr lang="cs-CZ" dirty="0" smtClean="0"/>
              <a:t>	500 </a:t>
            </a:r>
            <a:r>
              <a:rPr lang="cs-CZ" dirty="0" smtClean="0"/>
              <a:t>cm  = </a:t>
            </a:r>
            <a:r>
              <a:rPr lang="cs-CZ" dirty="0" smtClean="0"/>
              <a:t>5 </a:t>
            </a:r>
            <a:r>
              <a:rPr lang="cs-CZ" dirty="0" smtClean="0"/>
              <a:t>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 260  cm  =  </a:t>
            </a:r>
            <a:r>
              <a:rPr lang="cs-CZ" dirty="0" smtClean="0"/>
              <a:t>26 dm</a:t>
            </a:r>
            <a:r>
              <a:rPr lang="cs-CZ" dirty="0" smtClean="0"/>
              <a:t>		8 dm  =   </a:t>
            </a:r>
            <a:r>
              <a:rPr lang="cs-CZ" dirty="0" smtClean="0"/>
              <a:t>80 </a:t>
            </a:r>
            <a:r>
              <a:rPr lang="cs-CZ" dirty="0" smtClean="0"/>
              <a:t>cm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 560 mm  =  </a:t>
            </a:r>
            <a:r>
              <a:rPr lang="cs-CZ" dirty="0" smtClean="0"/>
              <a:t>56 </a:t>
            </a:r>
            <a:r>
              <a:rPr lang="cs-CZ" dirty="0" smtClean="0"/>
              <a:t>cm		37 cm  =  </a:t>
            </a:r>
            <a:r>
              <a:rPr lang="cs-CZ" dirty="0" smtClean="0"/>
              <a:t>370 </a:t>
            </a:r>
            <a:r>
              <a:rPr lang="cs-CZ" dirty="0" smtClean="0"/>
              <a:t>mm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26 mm  =  </a:t>
            </a:r>
            <a:r>
              <a:rPr lang="cs-CZ" dirty="0" smtClean="0"/>
              <a:t>2 cm 6 </a:t>
            </a:r>
            <a:r>
              <a:rPr lang="cs-CZ" dirty="0" smtClean="0"/>
              <a:t>mm         37 dm  =  </a:t>
            </a:r>
            <a:r>
              <a:rPr lang="cs-CZ" dirty="0" smtClean="0"/>
              <a:t>3 </a:t>
            </a:r>
            <a:r>
              <a:rPr lang="cs-CZ" dirty="0" smtClean="0"/>
              <a:t>m   </a:t>
            </a:r>
            <a:r>
              <a:rPr lang="cs-CZ" dirty="0" smtClean="0"/>
              <a:t>7 </a:t>
            </a:r>
            <a:r>
              <a:rPr lang="cs-CZ" dirty="0" smtClean="0"/>
              <a:t>dm		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Archiv </a:t>
            </a:r>
            <a:r>
              <a:rPr lang="cs-CZ" dirty="0" smtClean="0"/>
              <a:t>autora.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87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 8.5.2012 Název materiálu: VY_32_INOVACE_19_MATEMATIKA                   PRO  4. ROČNÍK_POČÍTÁME  S VELKÝMI ČÍSLY</vt:lpstr>
      <vt:lpstr>MATEMATIKA – 4. ročník</vt:lpstr>
      <vt:lpstr>Snímek 3</vt:lpstr>
      <vt:lpstr>Převeď jednotky:</vt:lpstr>
      <vt:lpstr>Převeď jednotky: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4. ročník</dc:title>
  <dc:creator>pc</dc:creator>
  <cp:lastModifiedBy>Venclovi</cp:lastModifiedBy>
  <cp:revision>6</cp:revision>
  <dcterms:created xsi:type="dcterms:W3CDTF">2011-03-21T04:49:00Z</dcterms:created>
  <dcterms:modified xsi:type="dcterms:W3CDTF">2012-11-08T20:52:52Z</dcterms:modified>
</cp:coreProperties>
</file>