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34559" autoAdjust="0"/>
    <p:restoredTop sz="86482" autoAdjust="0"/>
  </p:normalViewPr>
  <p:slideViewPr>
    <p:cSldViewPr>
      <p:cViewPr varScale="1">
        <p:scale>
          <a:sx n="94" d="100"/>
          <a:sy n="94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04E0-726B-4586-BA47-F1361A60E9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5D9A-9AD9-4768-865F-41A7CAC7A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8941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04E0-726B-4586-BA47-F1361A60E9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5D9A-9AD9-4768-865F-41A7CAC7A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5788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04E0-726B-4586-BA47-F1361A60E9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5D9A-9AD9-4768-865F-41A7CAC7A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0862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04E0-726B-4586-BA47-F1361A60E9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5D9A-9AD9-4768-865F-41A7CAC7A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0356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04E0-726B-4586-BA47-F1361A60E9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5D9A-9AD9-4768-865F-41A7CAC7A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5697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04E0-726B-4586-BA47-F1361A60E9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5D9A-9AD9-4768-865F-41A7CAC7A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3654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04E0-726B-4586-BA47-F1361A60E9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5D9A-9AD9-4768-865F-41A7CAC7A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3424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04E0-726B-4586-BA47-F1361A60E9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5D9A-9AD9-4768-865F-41A7CAC7A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4599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04E0-726B-4586-BA47-F1361A60E9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5D9A-9AD9-4768-865F-41A7CAC7A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944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04E0-726B-4586-BA47-F1361A60E9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5D9A-9AD9-4768-865F-41A7CAC7A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8095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004E0-726B-4586-BA47-F1361A60E9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45D9A-9AD9-4768-865F-41A7CAC7A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2022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2004E0-726B-4586-BA47-F1361A60E927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845D9A-9AD9-4768-865F-41A7CAC7A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6061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2000256"/>
          </a:xfrm>
        </p:spPr>
        <p:txBody>
          <a:bodyPr>
            <a:noAutofit/>
          </a:bodyPr>
          <a:lstStyle/>
          <a:p>
            <a:r>
              <a:rPr lang="cs-CZ" sz="2400" dirty="0" smtClean="0"/>
              <a:t>Název školy: Základní a Mateřská škola </a:t>
            </a:r>
            <a:r>
              <a:rPr lang="cs-CZ" sz="2400" dirty="0" err="1" smtClean="0"/>
              <a:t>Bečváry</a:t>
            </a:r>
            <a:r>
              <a:rPr lang="cs-CZ" sz="2400" dirty="0" smtClean="0"/>
              <a:t>, okres Kolín</a:t>
            </a:r>
            <a:br>
              <a:rPr lang="cs-CZ" sz="2400" dirty="0" smtClean="0"/>
            </a:br>
            <a:r>
              <a:rPr lang="cs-CZ" sz="2400" dirty="0" smtClean="0"/>
              <a:t>Autor: Mgr. Kateřina Venclová</a:t>
            </a:r>
            <a:br>
              <a:rPr lang="cs-CZ" sz="2400" dirty="0" smtClean="0"/>
            </a:br>
            <a:r>
              <a:rPr lang="cs-CZ" sz="2400" dirty="0" smtClean="0"/>
              <a:t>Datum tvorby: </a:t>
            </a:r>
            <a:r>
              <a:rPr lang="cs-CZ" sz="2400" dirty="0" smtClean="0"/>
              <a:t>25.5.2012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VY_32_INOVACE_20_MATEMATIKA                </a:t>
            </a:r>
            <a:r>
              <a:rPr lang="cs-CZ" sz="2400" dirty="0" smtClean="0"/>
              <a:t>PRO  4. ROČNÍK_POČÍTÁME  S VELKÝMI ČÍSLY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786058"/>
            <a:ext cx="8401080" cy="3340105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Anotace: Prezentace </a:t>
            </a:r>
            <a:r>
              <a:rPr lang="cs-CZ" dirty="0" smtClean="0"/>
              <a:t>procvičuje </a:t>
            </a:r>
            <a:r>
              <a:rPr lang="cs-CZ" dirty="0" smtClean="0"/>
              <a:t>probranou látku z </a:t>
            </a:r>
            <a:r>
              <a:rPr lang="cs-CZ" dirty="0" smtClean="0"/>
              <a:t>matematiky ve slovních úlohách. 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868805" y="5229200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dirty="0" smtClean="0"/>
              <a:t>MATEMATIKA – 4. ročník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i="1" dirty="0" smtClean="0">
                <a:solidFill>
                  <a:schemeClr val="tx1"/>
                </a:solidFill>
              </a:rPr>
              <a:t>Slovní úlohy</a:t>
            </a:r>
            <a:endParaRPr lang="cs-CZ" sz="40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141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Postup při řešení slovních úloh: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/>
          </a:bodyPr>
          <a:lstStyle/>
          <a:p>
            <a:r>
              <a:rPr lang="cs-CZ" sz="4800" i="1" dirty="0"/>
              <a:t>p</a:t>
            </a:r>
            <a:r>
              <a:rPr lang="cs-CZ" sz="4800" i="1" dirty="0" smtClean="0"/>
              <a:t>ečlivé pročtení zadání</a:t>
            </a:r>
          </a:p>
          <a:p>
            <a:r>
              <a:rPr lang="cs-CZ" sz="4800" i="1" dirty="0"/>
              <a:t>r</a:t>
            </a:r>
            <a:r>
              <a:rPr lang="cs-CZ" sz="4800" i="1" dirty="0" smtClean="0"/>
              <a:t>ozbor úlohy</a:t>
            </a:r>
          </a:p>
          <a:p>
            <a:r>
              <a:rPr lang="cs-CZ" sz="4800" i="1" dirty="0" smtClean="0"/>
              <a:t>výpočet</a:t>
            </a:r>
          </a:p>
          <a:p>
            <a:r>
              <a:rPr lang="cs-CZ" sz="4800" i="1" dirty="0" smtClean="0"/>
              <a:t>odpověď</a:t>
            </a:r>
          </a:p>
          <a:p>
            <a:endParaRPr lang="cs-CZ" sz="4800" i="1" dirty="0"/>
          </a:p>
        </p:txBody>
      </p:sp>
    </p:spTree>
    <p:extLst>
      <p:ext uri="{BB962C8B-B14F-4D97-AF65-F5344CB8AC3E}">
        <p14:creationId xmlns:p14="http://schemas.microsoft.com/office/powerpoint/2010/main" xmlns="" val="994813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následující slovní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 </a:t>
            </a:r>
            <a:r>
              <a:rPr lang="cs-CZ" dirty="0" smtClean="0"/>
              <a:t>Maminka každý den utratila 25,- Kč za housky v pekařství. V pondělí a ve čtvrtek ještě 18,- Kč za koblihy. Kolik Kč maminka utratila každý týden v pekařství, jestliže nakupovala i v sobotu a v neděli?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9890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864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2.  </a:t>
            </a:r>
            <a:r>
              <a:rPr lang="cs-CZ" dirty="0" smtClean="0"/>
              <a:t>Sadař objednal 70 jabloní. Má ale obavy, že mu nebudou stačit na vytvoření nového sadu. Vysadí je totiž v osmi řadách po 9. </a:t>
            </a:r>
            <a:r>
              <a:rPr lang="cs-CZ" dirty="0"/>
              <a:t>P</a:t>
            </a:r>
            <a:r>
              <a:rPr lang="cs-CZ" dirty="0" smtClean="0"/>
              <a:t>omoz sadaři spočítat, kolik jabloní bude </a:t>
            </a:r>
            <a:r>
              <a:rPr lang="cs-CZ" dirty="0" smtClean="0"/>
              <a:t>potřebovat, </a:t>
            </a:r>
            <a:r>
              <a:rPr lang="cs-CZ" dirty="0" smtClean="0"/>
              <a:t>jestli mu budou objednané stromy stačit.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356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1.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Rozbor úlohy: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každý den útrata…………………….25,- Kč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pondělí a čtvrtek…………………….18,- Kč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u="sng" dirty="0" smtClean="0"/>
              <a:t>celkem za celý týden…………………x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Výpočet: ( 25 x 7 ) + ( 2 x 18 ) = x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	x = 211</a:t>
            </a:r>
          </a:p>
          <a:p>
            <a:pPr>
              <a:buNone/>
            </a:pPr>
            <a:r>
              <a:rPr lang="cs-CZ" dirty="0" smtClean="0"/>
              <a:t>Odpověď: Maminka za týden utratila 211 Kč.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2.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Rozbor: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sadař má ……………………….70 jabloní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sad……………………………….8 x 9 jabloní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</a:t>
            </a:r>
            <a:r>
              <a:rPr lang="cs-CZ" u="sng" dirty="0" smtClean="0"/>
              <a:t>Budou jabloně stačit?</a:t>
            </a:r>
          </a:p>
          <a:p>
            <a:pPr>
              <a:buNone/>
            </a:pPr>
            <a:r>
              <a:rPr lang="cs-CZ" dirty="0" smtClean="0"/>
              <a:t>Výpočet: 8 x 9 = 72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	70 </a:t>
            </a:r>
            <a:r>
              <a:rPr lang="en-US" dirty="0" smtClean="0"/>
              <a:t>&lt;</a:t>
            </a:r>
            <a:r>
              <a:rPr lang="cs-CZ" dirty="0" smtClean="0"/>
              <a:t> 72</a:t>
            </a:r>
          </a:p>
          <a:p>
            <a:pPr>
              <a:buNone/>
            </a:pPr>
            <a:r>
              <a:rPr lang="cs-CZ" dirty="0" smtClean="0"/>
              <a:t>Odpověď: Sadaři budou 2 jabloně chybět./Sadaři nebudou jabloně stačit.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Archiv autora.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156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Název školy: Základní a Mateřská škola Bečváry, okres Kolín Autor: Mgr. Kateřina Venclová Datum tvorby: 25.5.2012 Název materiálu: VY_32_INOVACE_20_MATEMATIKA                PRO  4. ROČNÍK_POČÍTÁME  S VELKÝMI ČÍSLY</vt:lpstr>
      <vt:lpstr>MATEMATIKA – 4. ročník</vt:lpstr>
      <vt:lpstr>Postup při řešení slovních úloh:</vt:lpstr>
      <vt:lpstr>Vyřeš následující slovní příklady:</vt:lpstr>
      <vt:lpstr>Snímek 5</vt:lpstr>
      <vt:lpstr>Řešení 1. úlohy:</vt:lpstr>
      <vt:lpstr>Řešení 2. úlohy: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– 4. ročník</dc:title>
  <dc:creator>pc</dc:creator>
  <cp:lastModifiedBy>Venclovi</cp:lastModifiedBy>
  <cp:revision>8</cp:revision>
  <dcterms:created xsi:type="dcterms:W3CDTF">2011-03-20T20:51:44Z</dcterms:created>
  <dcterms:modified xsi:type="dcterms:W3CDTF">2012-11-08T21:13:44Z</dcterms:modified>
</cp:coreProperties>
</file>