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9" r:id="rId2"/>
    <p:sldId id="270" r:id="rId3"/>
    <p:sldId id="259" r:id="rId4"/>
    <p:sldId id="258" r:id="rId5"/>
    <p:sldId id="260" r:id="rId6"/>
    <p:sldId id="261" r:id="rId7"/>
    <p:sldId id="262" r:id="rId8"/>
    <p:sldId id="264" r:id="rId9"/>
    <p:sldId id="265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>
      <p:cViewPr>
        <p:scale>
          <a:sx n="76" d="100"/>
          <a:sy n="76" d="100"/>
        </p:scale>
        <p:origin x="-121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B4B36-C4BD-4A44-AF3A-9FEE80F0AF3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8089E-5401-4605-82D3-3C612137B0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872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068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31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222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701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962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238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333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024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5229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328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85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CAC2E-5EDA-4976-93EE-03E427BA4D9B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836BF3-C658-499E-9E33-37F3A131B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855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4005" y="182559"/>
            <a:ext cx="9143643" cy="234000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VY_32_INOVACE_2PRV3 - 10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376" y="3999834"/>
            <a:ext cx="7400899" cy="2304256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28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.5.</a:t>
            </a:r>
            <a:r>
              <a:rPr lang="cs-CZ" sz="1200" b="0" i="0" u="none" strike="noStrike" kern="1200" cap="none" spc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2O13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vlaštovka obecná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pro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seznámení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se stěhovavými ptáky.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Lada Boháčková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138" y="1839811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081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Žák\Desktop\DSCN96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322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Dlouhý </a:t>
            </a:r>
            <a:r>
              <a:rPr lang="cs-CZ" dirty="0" err="1" smtClean="0">
                <a:solidFill>
                  <a:srgbClr val="FF0000"/>
                </a:solidFill>
              </a:rPr>
              <a:t>vidličitý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ocas</a:t>
            </a:r>
            <a:r>
              <a:rPr lang="cs-CZ" dirty="0" smtClean="0"/>
              <a:t>, špičatá křídla, </a:t>
            </a:r>
            <a:r>
              <a:rPr lang="cs-CZ" dirty="0" smtClean="0">
                <a:solidFill>
                  <a:srgbClr val="FF0000"/>
                </a:solidFill>
              </a:rPr>
              <a:t>modročerné lesklé tělo</a:t>
            </a:r>
            <a:r>
              <a:rPr lang="cs-CZ" dirty="0" smtClean="0"/>
              <a:t>, bílá hruď, </a:t>
            </a:r>
            <a:r>
              <a:rPr lang="cs-CZ" dirty="0" err="1" smtClean="0">
                <a:solidFill>
                  <a:srgbClr val="FF0000"/>
                </a:solidFill>
              </a:rPr>
              <a:t>rezavěhnědé</a:t>
            </a:r>
            <a:r>
              <a:rPr lang="cs-CZ" dirty="0" smtClean="0">
                <a:solidFill>
                  <a:srgbClr val="FF0000"/>
                </a:solidFill>
              </a:rPr>
              <a:t> hrdlo</a:t>
            </a:r>
          </a:p>
          <a:p>
            <a:pPr marL="0" indent="0">
              <a:buNone/>
            </a:pPr>
            <a:r>
              <a:rPr lang="cs-CZ" dirty="0" smtClean="0"/>
              <a:t>Délka těla je </a:t>
            </a:r>
            <a:r>
              <a:rPr lang="cs-CZ" dirty="0" smtClean="0"/>
              <a:t>19 cm</a:t>
            </a:r>
            <a:r>
              <a:rPr lang="cs-CZ" dirty="0" smtClean="0"/>
              <a:t>.  Hmotnost 20 gramů.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23012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Živí se létajícím hmyzem.</a:t>
            </a:r>
          </a:p>
          <a:p>
            <a:r>
              <a:rPr lang="cs-CZ" dirty="0" smtClean="0"/>
              <a:t>Chytají ho v letu nebo z vodní hladiny.</a:t>
            </a:r>
          </a:p>
          <a:p>
            <a:r>
              <a:rPr lang="cs-CZ" dirty="0" smtClean="0"/>
              <a:t>V době dlouhotrvajících </a:t>
            </a:r>
            <a:r>
              <a:rPr lang="cs-CZ" dirty="0" smtClean="0"/>
              <a:t>dešťů </a:t>
            </a:r>
            <a:r>
              <a:rPr lang="cs-CZ" dirty="0" smtClean="0"/>
              <a:t>trpí hlady, protože hmyz nelétá a ony si jinak než v letu potravu neobstarají.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9102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Vymodeluj z plastelíny vlaštovčí hnízdo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Žák\Desktop\fotky l\DSCN95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848" y="980728"/>
            <a:ext cx="8423920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632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Mláďata v hnízdě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Žák\Desktop\fotky l\DSCN95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8352928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247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________ se vlaštovky houfují a připravují se na odlet do Afriky. (leden, květen, září)</a:t>
            </a:r>
          </a:p>
          <a:p>
            <a:r>
              <a:rPr lang="cs-CZ" dirty="0" smtClean="0"/>
              <a:t>Na__________ se k nám vracejí s teplých krajin. (podzim, jaro, léto)</a:t>
            </a:r>
          </a:p>
          <a:p>
            <a:r>
              <a:rPr lang="cs-CZ" dirty="0" smtClean="0"/>
              <a:t> V této době již mají zajištěno dostatek___________.(hmyzu, žížal, semen)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023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 smtClean="0">
                <a:solidFill>
                  <a:srgbClr val="FF0000"/>
                </a:solidFill>
              </a:rPr>
              <a:t>září</a:t>
            </a:r>
            <a:r>
              <a:rPr lang="cs-CZ" dirty="0" smtClean="0"/>
              <a:t> se vlaštovky houfují a připravují se na odlet do Afriky. </a:t>
            </a:r>
          </a:p>
          <a:p>
            <a:r>
              <a:rPr lang="cs-CZ" dirty="0" smtClean="0"/>
              <a:t>Na </a:t>
            </a:r>
            <a:r>
              <a:rPr lang="cs-CZ" dirty="0" smtClean="0">
                <a:solidFill>
                  <a:srgbClr val="FF0000"/>
                </a:solidFill>
              </a:rPr>
              <a:t> jaře </a:t>
            </a:r>
            <a:r>
              <a:rPr lang="cs-CZ" dirty="0" smtClean="0"/>
              <a:t>se k nám vracejí s teplých krajin. </a:t>
            </a:r>
          </a:p>
          <a:p>
            <a:r>
              <a:rPr lang="cs-CZ" dirty="0" smtClean="0"/>
              <a:t> V této době již mají zajištěno dostatek </a:t>
            </a:r>
            <a:r>
              <a:rPr lang="cs-CZ" dirty="0" smtClean="0">
                <a:solidFill>
                  <a:srgbClr val="FF0000"/>
                </a:solidFill>
              </a:rPr>
              <a:t>hmyzu.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828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Vlaštovka  má mláďata třikrát do roka.</a:t>
            </a:r>
          </a:p>
          <a:p>
            <a:pPr marL="0" indent="0">
              <a:buNone/>
            </a:pPr>
            <a:r>
              <a:rPr lang="cs-CZ" dirty="0" smtClean="0"/>
              <a:t>Do hnízda snese  pokaždé 6 vajíček. Kolik mláďat ročně vysedí?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3569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Třikrát do roka šest mláďat </a:t>
            </a:r>
          </a:p>
          <a:p>
            <a:r>
              <a:rPr lang="cs-CZ" dirty="0" smtClean="0"/>
              <a:t>3.6 = 18</a:t>
            </a:r>
          </a:p>
          <a:p>
            <a:r>
              <a:rPr lang="cs-CZ" dirty="0" smtClean="0"/>
              <a:t>Vysedí 18 mláďat.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177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Vlaštovka létá rychlostí 80 km v hodině. Může se dožít až 16 let.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Vlaštovka je v ČR ohrožená</a:t>
            </a:r>
            <a:r>
              <a:rPr lang="cs-CZ" dirty="0" smtClean="0"/>
              <a:t>, shazování hnízd je pokutováno. </a:t>
            </a:r>
            <a:r>
              <a:rPr lang="cs-CZ" dirty="0" smtClean="0">
                <a:solidFill>
                  <a:srgbClr val="FF0000"/>
                </a:solidFill>
              </a:rPr>
              <a:t>Nesmí se shazovat ani </a:t>
            </a:r>
            <a:r>
              <a:rPr lang="cs-CZ" dirty="0" err="1" smtClean="0">
                <a:solidFill>
                  <a:srgbClr val="FF0000"/>
                </a:solidFill>
              </a:rPr>
              <a:t>použítá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hnízda</a:t>
            </a:r>
            <a:r>
              <a:rPr lang="cs-CZ" dirty="0" smtClean="0"/>
              <a:t>, protože vlaštovky se do nich mohou příští rok vrátit.</a:t>
            </a:r>
          </a:p>
          <a:p>
            <a:r>
              <a:rPr lang="cs-CZ" dirty="0" smtClean="0"/>
              <a:t>Zraněnou vlaštovku je nutné bezodkladně předat k ošetření do záchranné stanice.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8526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Foto: vlastní </a:t>
            </a:r>
            <a:r>
              <a:rPr lang="cs-CZ" dirty="0" smtClean="0"/>
              <a:t>tvorba </a:t>
            </a:r>
            <a:r>
              <a:rPr lang="cs-CZ" dirty="0" smtClean="0"/>
              <a:t>autora.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913600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301</Words>
  <Application>Microsoft Office PowerPoint</Application>
  <PresentationFormat>Předvádění na obrazovce (4:3)</PresentationFormat>
  <Paragraphs>41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 </vt:lpstr>
      <vt:lpstr>Prezentace aplikace PowerPoint</vt:lpstr>
      <vt:lpstr>vlaštovka</vt:lpstr>
      <vt:lpstr>potrava</vt:lpstr>
      <vt:lpstr>Vymodeluj z plastelíny vlaštovčí hnízdo </vt:lpstr>
      <vt:lpstr>Mláďata v hnízdě</vt:lpstr>
      <vt:lpstr>doplň</vt:lpstr>
      <vt:lpstr>řešení</vt:lpstr>
      <vt:lpstr>Vypočítej</vt:lpstr>
      <vt:lpstr>řešení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Učitel</cp:lastModifiedBy>
  <cp:revision>16</cp:revision>
  <dcterms:created xsi:type="dcterms:W3CDTF">2013-05-28T07:16:28Z</dcterms:created>
  <dcterms:modified xsi:type="dcterms:W3CDTF">2013-06-11T04:42:56Z</dcterms:modified>
</cp:coreProperties>
</file>