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PRO3.ROČNÍK_15_procvičování abecedy-řazení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 : ZÁKLADNÍ ŠKOLA NOVÝ KOSTEL,OKRES CHEB</a:t>
          </a:r>
          <a:endParaRPr lang="cs-CZ" sz="20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/>
          </a:r>
          <a:br>
            <a:rPr lang="cs-CZ" sz="2000" kern="1200" dirty="0" smtClean="0"/>
          </a:br>
          <a:r>
            <a:rPr lang="cs-CZ" sz="2000" kern="1200" dirty="0" smtClean="0"/>
            <a:t>autor: VAŇOUSOVÁ VĚRA</a:t>
          </a:r>
          <a:endParaRPr lang="cs-CZ" sz="20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/>
          </a:r>
          <a:br>
            <a:rPr lang="cs-CZ" sz="2000" kern="1200" dirty="0" smtClean="0"/>
          </a:br>
          <a:r>
            <a:rPr lang="cs-CZ" sz="2000" kern="1200" dirty="0" smtClean="0"/>
            <a:t>Název materiálu:</a:t>
          </a:r>
          <a:endParaRPr lang="cs-CZ" sz="20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 _32_INOVACE_ČESKÝ JAZYK PRO3.ROČNÍK_15_procvičování abecedy-řazení</a:t>
          </a:r>
          <a:endParaRPr lang="cs-CZ" sz="20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projektu:CZ.1.07/1.4.00/21.2737</a:t>
          </a:r>
          <a:endParaRPr lang="cs-CZ" sz="20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240980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612576" y="5301208"/>
            <a:ext cx="10513168" cy="41540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řazení slov podle abecedy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11760" y="260648"/>
            <a:ext cx="4114800" cy="70104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Seřaď slova podle abecedy</a:t>
            </a:r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cs-CZ" dirty="0" smtClean="0"/>
              <a:t>rajče, špenát, brambory, cuketa, zelí, salát, brokolice, mrkev, </a:t>
            </a:r>
          </a:p>
          <a:p>
            <a:pPr algn="l"/>
            <a:r>
              <a:rPr lang="cs-CZ" dirty="0" smtClean="0"/>
              <a:t>paprika, okurka, feferonka, kapie, petržel, česnek 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ŘEŠENÍ</a:t>
            </a:r>
            <a:endParaRPr lang="cs-CZ" dirty="0" smtClean="0"/>
          </a:p>
          <a:p>
            <a:pPr algn="l"/>
            <a:r>
              <a:rPr lang="cs-CZ" dirty="0" smtClean="0"/>
              <a:t>brambory, brokolice, cuketa, česnek, feferonka, kapie, mrkev, okurka, paprika, petržel, rajče, salát, špenát, zelí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4293096"/>
            <a:ext cx="7920880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72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11760" y="260648"/>
            <a:ext cx="4114800" cy="70104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Seřaď slova podle abecedy</a:t>
            </a:r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01216" y="2132856"/>
            <a:ext cx="8229600" cy="4525963"/>
          </a:xfrm>
        </p:spPr>
        <p:txBody>
          <a:bodyPr/>
          <a:lstStyle/>
          <a:p>
            <a:pPr algn="l"/>
            <a:r>
              <a:rPr lang="cs-CZ" dirty="0" smtClean="0"/>
              <a:t>Pelhřimov, Strakonice, Praha, Sušice, Hrušovany, Jihlava, Aš,  Bohumín, </a:t>
            </a:r>
            <a:r>
              <a:rPr lang="cs-CZ" dirty="0" err="1" smtClean="0"/>
              <a:t>Kynšperk</a:t>
            </a:r>
            <a:r>
              <a:rPr lang="cs-CZ" dirty="0" smtClean="0"/>
              <a:t>, </a:t>
            </a:r>
            <a:r>
              <a:rPr lang="cs-CZ" dirty="0" err="1" smtClean="0"/>
              <a:t>Mrázov</a:t>
            </a:r>
            <a:r>
              <a:rPr lang="cs-CZ" dirty="0" smtClean="0"/>
              <a:t>, Budějovice, Lovosice, Duchcov, Opava, </a:t>
            </a:r>
            <a:r>
              <a:rPr lang="cs-CZ" dirty="0" err="1" smtClean="0"/>
              <a:t>Vernéřov</a:t>
            </a:r>
            <a:r>
              <a:rPr lang="cs-CZ" dirty="0" smtClean="0"/>
              <a:t>,  Trnava, Rakovník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ŘEŠENÍ</a:t>
            </a:r>
            <a:endParaRPr lang="cs-CZ" dirty="0" smtClean="0"/>
          </a:p>
          <a:p>
            <a:pPr algn="l"/>
            <a:r>
              <a:rPr lang="cs-CZ" dirty="0" smtClean="0"/>
              <a:t>Aš, Bohumín, Budějovice, Duchcov, Hrušovany, Jihlava, </a:t>
            </a:r>
            <a:r>
              <a:rPr lang="cs-CZ" dirty="0" err="1" smtClean="0"/>
              <a:t>Kynšperk</a:t>
            </a:r>
            <a:r>
              <a:rPr lang="cs-CZ" dirty="0" smtClean="0"/>
              <a:t>, </a:t>
            </a:r>
          </a:p>
          <a:p>
            <a:pPr algn="l"/>
            <a:r>
              <a:rPr lang="cs-CZ" dirty="0" smtClean="0"/>
              <a:t>Lovosice, </a:t>
            </a:r>
            <a:r>
              <a:rPr lang="cs-CZ" dirty="0" err="1" smtClean="0"/>
              <a:t>Mrázov</a:t>
            </a:r>
            <a:r>
              <a:rPr lang="cs-CZ" dirty="0" smtClean="0"/>
              <a:t>, Opava, Pelhřimov,  Praha, Rakovník, Strakonice, Sušice, Trnava, </a:t>
            </a:r>
            <a:r>
              <a:rPr lang="cs-CZ" dirty="0" err="1" smtClean="0"/>
              <a:t>Vernéřov</a:t>
            </a:r>
            <a:r>
              <a:rPr lang="cs-CZ" dirty="0" smtClean="0"/>
              <a:t>, 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755576" y="4581128"/>
            <a:ext cx="7920880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576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11760" y="260648"/>
            <a:ext cx="4114800" cy="70104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Seřaď slova podle abecedy</a:t>
            </a:r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cs-CZ" dirty="0" smtClean="0"/>
              <a:t>Procházka, Lebeda, Šíma, Adamec, Žitný, Hoyer, Souček, Toman, Mrázek, Fiala, Jirásek, Koutný, Vaněk, Bláha, Doubek, Ivanov, Rous, Císař,</a:t>
            </a:r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smtClean="0"/>
              <a:t>ŘEŠENÍ</a:t>
            </a:r>
            <a:endParaRPr lang="cs-CZ" dirty="0" smtClean="0"/>
          </a:p>
          <a:p>
            <a:pPr algn="l"/>
            <a:r>
              <a:rPr lang="cs-CZ" dirty="0" smtClean="0"/>
              <a:t>Adamec, Bláha, Císař, Doubek, Fiala, Hoyer, Ivanov, Jirásek, Koutný, Lebeda, Mrázek, Procházka, Rous, Souček, Šíma, Toman, Vaněk, Žitný</a:t>
            </a:r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4149080"/>
            <a:ext cx="7920880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97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1130</TotalTime>
  <Words>233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Došky</vt:lpstr>
      <vt:lpstr>Prezentace aplikace PowerPoint</vt:lpstr>
      <vt:lpstr>Seřaď slova podle abecedy</vt:lpstr>
      <vt:lpstr>Seřaď slova podle abecedy</vt:lpstr>
      <vt:lpstr>Seřaď slova podle abecedy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102</cp:revision>
  <dcterms:created xsi:type="dcterms:W3CDTF">2011-10-11T06:33:29Z</dcterms:created>
  <dcterms:modified xsi:type="dcterms:W3CDTF">2011-11-09T15:31:39Z</dcterms:modified>
</cp:coreProperties>
</file>