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4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0E9B03-6DA0-49E0-B6AF-02D15704440C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DC6693-85E7-4276-908E-32D622461D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9FF08-C8C2-4D19-BF80-BAA2A1C917C3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B545C-0401-4EF7-AB91-7680C31694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9FF08-C8C2-4D19-BF80-BAA2A1C917C3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B545C-0401-4EF7-AB91-7680C31694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9FF08-C8C2-4D19-BF80-BAA2A1C917C3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B545C-0401-4EF7-AB91-7680C31694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9FF08-C8C2-4D19-BF80-BAA2A1C917C3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B545C-0401-4EF7-AB91-7680C31694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9FF08-C8C2-4D19-BF80-BAA2A1C917C3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B545C-0401-4EF7-AB91-7680C31694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9FF08-C8C2-4D19-BF80-BAA2A1C917C3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B545C-0401-4EF7-AB91-7680C31694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9FF08-C8C2-4D19-BF80-BAA2A1C917C3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B545C-0401-4EF7-AB91-7680C31694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9FF08-C8C2-4D19-BF80-BAA2A1C917C3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B545C-0401-4EF7-AB91-7680C31694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9FF08-C8C2-4D19-BF80-BAA2A1C917C3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B545C-0401-4EF7-AB91-7680C31694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9FF08-C8C2-4D19-BF80-BAA2A1C917C3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B545C-0401-4EF7-AB91-7680C31694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9FF08-C8C2-4D19-BF80-BAA2A1C917C3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B545C-0401-4EF7-AB91-7680C31694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E9FF08-C8C2-4D19-BF80-BAA2A1C917C3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CB545C-0401-4EF7-AB91-7680C316944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Jana </a:t>
                      </a:r>
                      <a:r>
                        <a:rPr lang="cs-CZ" dirty="0" err="1" smtClean="0"/>
                        <a:t>Markytánová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Maturitní témata</a:t>
                      </a:r>
                      <a:r>
                        <a:rPr lang="cs-CZ" baseline="0" smtClean="0"/>
                        <a:t> - </a:t>
                      </a:r>
                      <a:r>
                        <a:rPr lang="cs-CZ" smtClean="0"/>
                        <a:t>accommodation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1-4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16.1.2113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</a:t>
            </a:r>
            <a:r>
              <a:rPr lang="cs-CZ" dirty="0" smtClean="0"/>
              <a:t>: prezentace je určena k výuce, případně opakování tématu </a:t>
            </a:r>
            <a:r>
              <a:rPr lang="cs-CZ" dirty="0" err="1" smtClean="0"/>
              <a:t>accommodation</a:t>
            </a:r>
            <a:r>
              <a:rPr lang="cs-CZ" dirty="0" smtClean="0"/>
              <a:t>, a </a:t>
            </a:r>
            <a:r>
              <a:rPr lang="cs-CZ" dirty="0" err="1" smtClean="0"/>
              <a:t>dealing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complaints</a:t>
            </a:r>
            <a:endParaRPr lang="cs-CZ" dirty="0" smtClean="0"/>
          </a:p>
          <a:p>
            <a:r>
              <a:rPr lang="cs-CZ" dirty="0" smtClean="0"/>
              <a:t>Materiál je určen k rozvoji </a:t>
            </a:r>
            <a:r>
              <a:rPr lang="cs-CZ" dirty="0" err="1" smtClean="0"/>
              <a:t>řrčových</a:t>
            </a:r>
            <a:r>
              <a:rPr lang="cs-CZ" dirty="0" smtClean="0"/>
              <a:t> a odborných kompetencí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</a:t>
            </a:r>
            <a:r>
              <a:rPr lang="cs-CZ" dirty="0" smtClean="0"/>
              <a:t>pokyny:jednotlivé snímky lze využít při výkladu a opakování daných témat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2491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</a:rPr>
              <a:t>Describing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accommodation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Favourite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tourist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destinations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Seaside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resorts</a:t>
            </a:r>
            <a:r>
              <a:rPr lang="cs-CZ" dirty="0" smtClean="0"/>
              <a:t>:</a:t>
            </a:r>
            <a:r>
              <a:rPr lang="cs-CZ" sz="2000" dirty="0" err="1" smtClean="0"/>
              <a:t>Croatia</a:t>
            </a:r>
            <a:r>
              <a:rPr lang="cs-CZ" sz="2000" dirty="0" smtClean="0"/>
              <a:t>, </a:t>
            </a:r>
            <a:r>
              <a:rPr lang="cs-CZ" sz="2000" dirty="0" err="1" smtClean="0"/>
              <a:t>Greece</a:t>
            </a:r>
            <a:r>
              <a:rPr lang="cs-CZ" sz="2000" dirty="0" smtClean="0"/>
              <a:t>, Italy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Mountains</a:t>
            </a:r>
            <a:r>
              <a:rPr lang="cs-CZ" dirty="0" smtClean="0"/>
              <a:t>: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Alps</a:t>
            </a:r>
            <a:r>
              <a:rPr lang="cs-CZ" sz="2000" dirty="0" smtClean="0"/>
              <a:t>,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Giant</a:t>
            </a:r>
            <a:r>
              <a:rPr lang="cs-CZ" sz="2000" dirty="0" smtClean="0"/>
              <a:t> </a:t>
            </a:r>
            <a:r>
              <a:rPr lang="cs-CZ" sz="2000" dirty="0" err="1" smtClean="0"/>
              <a:t>Mountains</a:t>
            </a:r>
            <a:r>
              <a:rPr lang="cs-CZ" sz="2000" dirty="0" smtClean="0"/>
              <a:t> , Šumava</a:t>
            </a:r>
            <a:endParaRPr lang="cs-CZ" dirty="0" smtClean="0"/>
          </a:p>
          <a:p>
            <a:r>
              <a:rPr lang="cs-CZ" dirty="0" err="1" smtClean="0">
                <a:solidFill>
                  <a:srgbClr val="FF0000"/>
                </a:solidFill>
              </a:rPr>
              <a:t>Cities</a:t>
            </a:r>
            <a:r>
              <a:rPr lang="cs-CZ" dirty="0" smtClean="0"/>
              <a:t>: </a:t>
            </a:r>
            <a:r>
              <a:rPr lang="cs-CZ" sz="2000" dirty="0" err="1" smtClean="0"/>
              <a:t>Prague</a:t>
            </a:r>
            <a:r>
              <a:rPr lang="cs-CZ" sz="2000" dirty="0" smtClean="0"/>
              <a:t>, London, Rome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>
                <a:solidFill>
                  <a:srgbClr val="0070C0"/>
                </a:solidFill>
              </a:rPr>
              <a:t>Season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Top </a:t>
            </a:r>
            <a:r>
              <a:rPr lang="cs-CZ" dirty="0" err="1" smtClean="0">
                <a:solidFill>
                  <a:srgbClr val="FF0000"/>
                </a:solidFill>
              </a:rPr>
              <a:t>season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– </a:t>
            </a:r>
            <a:r>
              <a:rPr lang="cs-CZ" dirty="0" err="1" smtClean="0"/>
              <a:t>summer</a:t>
            </a:r>
            <a:r>
              <a:rPr lang="cs-CZ" dirty="0" smtClean="0"/>
              <a:t>,</a:t>
            </a:r>
            <a:r>
              <a:rPr lang="cs-CZ" dirty="0" err="1" smtClean="0"/>
              <a:t>winter</a:t>
            </a:r>
            <a:r>
              <a:rPr lang="cs-CZ" dirty="0" smtClean="0"/>
              <a:t> - </a:t>
            </a:r>
            <a:r>
              <a:rPr lang="cs-CZ" sz="2000" dirty="0" err="1" smtClean="0"/>
              <a:t>better</a:t>
            </a:r>
            <a:r>
              <a:rPr lang="cs-CZ" sz="2000" dirty="0" smtClean="0"/>
              <a:t> to </a:t>
            </a:r>
            <a:r>
              <a:rPr lang="cs-CZ" sz="2000" dirty="0" err="1" smtClean="0"/>
              <a:t>make</a:t>
            </a:r>
            <a:r>
              <a:rPr lang="cs-CZ" sz="2000" dirty="0" smtClean="0"/>
              <a:t> </a:t>
            </a:r>
            <a:r>
              <a:rPr lang="cs-CZ" sz="2000" dirty="0" err="1" smtClean="0"/>
              <a:t>reservation</a:t>
            </a:r>
            <a:r>
              <a:rPr lang="cs-CZ" sz="2000" dirty="0" smtClean="0"/>
              <a:t> in </a:t>
            </a:r>
            <a:r>
              <a:rPr lang="cs-CZ" sz="2000" dirty="0" err="1" smtClean="0"/>
              <a:t>advance</a:t>
            </a:r>
            <a:r>
              <a:rPr lang="cs-CZ" sz="2000" dirty="0" smtClean="0"/>
              <a:t>, </a:t>
            </a:r>
            <a:r>
              <a:rPr lang="cs-CZ" sz="2000" dirty="0" err="1" smtClean="0"/>
              <a:t>prices</a:t>
            </a:r>
            <a:r>
              <a:rPr lang="cs-CZ" sz="2000" dirty="0" smtClean="0"/>
              <a:t> are </a:t>
            </a:r>
            <a:r>
              <a:rPr lang="cs-CZ" sz="2000" dirty="0" err="1" smtClean="0"/>
              <a:t>higher</a:t>
            </a:r>
            <a:endParaRPr lang="cs-CZ" sz="2000" dirty="0" smtClean="0"/>
          </a:p>
          <a:p>
            <a:r>
              <a:rPr lang="cs-CZ" dirty="0" err="1" smtClean="0">
                <a:solidFill>
                  <a:srgbClr val="FF0000"/>
                </a:solidFill>
              </a:rPr>
              <a:t>Off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season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– </a:t>
            </a:r>
            <a:r>
              <a:rPr lang="cs-CZ" dirty="0" err="1" smtClean="0"/>
              <a:t>spring</a:t>
            </a:r>
            <a:r>
              <a:rPr lang="cs-CZ" dirty="0" smtClean="0"/>
              <a:t>, </a:t>
            </a:r>
            <a:r>
              <a:rPr lang="cs-CZ" dirty="0" err="1" smtClean="0"/>
              <a:t>autumn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Kinds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of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accommodation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Resort hotel</a:t>
            </a:r>
            <a:r>
              <a:rPr lang="cs-CZ" dirty="0" smtClean="0"/>
              <a:t>- </a:t>
            </a:r>
            <a:r>
              <a:rPr lang="cs-CZ" sz="2000" dirty="0" err="1" smtClean="0"/>
              <a:t>facilities</a:t>
            </a:r>
            <a:r>
              <a:rPr lang="cs-CZ" sz="2000" dirty="0" smtClean="0"/>
              <a:t>: </a:t>
            </a:r>
            <a:r>
              <a:rPr lang="cs-CZ" sz="2000" dirty="0" err="1" smtClean="0"/>
              <a:t>swimming</a:t>
            </a:r>
            <a:r>
              <a:rPr lang="cs-CZ" sz="2000" dirty="0" smtClean="0"/>
              <a:t> pool, </a:t>
            </a:r>
            <a:r>
              <a:rPr lang="cs-CZ" sz="2000" dirty="0" err="1" smtClean="0"/>
              <a:t>pool</a:t>
            </a:r>
            <a:r>
              <a:rPr lang="cs-CZ" sz="2000" dirty="0" smtClean="0"/>
              <a:t> bar, </a:t>
            </a:r>
            <a:r>
              <a:rPr lang="cs-CZ" sz="2000" dirty="0" err="1" smtClean="0"/>
              <a:t>sunbeds</a:t>
            </a:r>
            <a:r>
              <a:rPr lang="cs-CZ" sz="2000" dirty="0" smtClean="0"/>
              <a:t>,</a:t>
            </a:r>
            <a:r>
              <a:rPr lang="cs-CZ" sz="2000" dirty="0" err="1" smtClean="0"/>
              <a:t>parasols</a:t>
            </a:r>
            <a:r>
              <a:rPr lang="cs-CZ" sz="2000" dirty="0" smtClean="0"/>
              <a:t>,</a:t>
            </a:r>
          </a:p>
          <a:p>
            <a:pPr>
              <a:buNone/>
            </a:pPr>
            <a:r>
              <a:rPr lang="cs-CZ" dirty="0" smtClean="0"/>
              <a:t>                            </a:t>
            </a:r>
            <a:r>
              <a:rPr lang="cs-CZ" sz="2000" dirty="0" smtClean="0"/>
              <a:t>fitness </a:t>
            </a:r>
            <a:r>
              <a:rPr lang="cs-CZ" sz="2000" dirty="0" err="1" smtClean="0"/>
              <a:t>centres</a:t>
            </a:r>
            <a:r>
              <a:rPr lang="cs-CZ" sz="2000" dirty="0" smtClean="0"/>
              <a:t>, </a:t>
            </a:r>
            <a:r>
              <a:rPr lang="cs-CZ" sz="2000" dirty="0" err="1" smtClean="0"/>
              <a:t>massage</a:t>
            </a:r>
            <a:endParaRPr lang="cs-CZ" sz="2000" dirty="0" smtClean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Camping </a:t>
            </a:r>
            <a:r>
              <a:rPr lang="cs-CZ" dirty="0" err="1" smtClean="0">
                <a:solidFill>
                  <a:srgbClr val="FF0000"/>
                </a:solidFill>
              </a:rPr>
              <a:t>site</a:t>
            </a:r>
            <a:r>
              <a:rPr lang="cs-CZ" sz="2000" dirty="0" smtClean="0"/>
              <a:t>- </a:t>
            </a:r>
            <a:r>
              <a:rPr lang="cs-CZ" sz="2000" dirty="0" err="1" smtClean="0"/>
              <a:t>place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tents</a:t>
            </a:r>
            <a:r>
              <a:rPr lang="cs-CZ" sz="2000" dirty="0" smtClean="0"/>
              <a:t>, </a:t>
            </a:r>
            <a:r>
              <a:rPr lang="cs-CZ" sz="2000" dirty="0" err="1" smtClean="0"/>
              <a:t>caravans</a:t>
            </a:r>
            <a:r>
              <a:rPr lang="cs-CZ" sz="2000" dirty="0" smtClean="0"/>
              <a:t>,</a:t>
            </a:r>
            <a:r>
              <a:rPr lang="cs-CZ" sz="2000" dirty="0" err="1" smtClean="0"/>
              <a:t>washrooms</a:t>
            </a:r>
            <a:r>
              <a:rPr lang="cs-CZ" sz="2000" dirty="0" smtClean="0"/>
              <a:t>, restaurant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Hotel </a:t>
            </a:r>
            <a:r>
              <a:rPr lang="cs-CZ" dirty="0" smtClean="0"/>
              <a:t>-</a:t>
            </a:r>
            <a:r>
              <a:rPr lang="cs-CZ" sz="2000" dirty="0" smtClean="0"/>
              <a:t> single, double, </a:t>
            </a:r>
            <a:r>
              <a:rPr lang="cs-CZ" sz="2000" dirty="0" err="1" smtClean="0"/>
              <a:t>twin</a:t>
            </a:r>
            <a:r>
              <a:rPr lang="cs-CZ" sz="2000" dirty="0" smtClean="0"/>
              <a:t> </a:t>
            </a:r>
            <a:r>
              <a:rPr lang="cs-CZ" sz="2000" dirty="0" err="1" smtClean="0"/>
              <a:t>room</a:t>
            </a:r>
            <a:r>
              <a:rPr lang="cs-CZ" sz="2000" dirty="0" smtClean="0"/>
              <a:t>, </a:t>
            </a:r>
            <a:r>
              <a:rPr lang="cs-CZ" sz="2000" dirty="0" err="1" smtClean="0"/>
              <a:t>suite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Motel</a:t>
            </a:r>
            <a:r>
              <a:rPr lang="cs-CZ" dirty="0" smtClean="0"/>
              <a:t> -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provides</a:t>
            </a:r>
            <a:r>
              <a:rPr lang="cs-CZ" sz="2000" dirty="0" smtClean="0"/>
              <a:t> </a:t>
            </a:r>
            <a:r>
              <a:rPr lang="cs-CZ" sz="2000" dirty="0" err="1" smtClean="0"/>
              <a:t>service</a:t>
            </a:r>
            <a:r>
              <a:rPr lang="cs-CZ" sz="2000" dirty="0" smtClean="0"/>
              <a:t> to </a:t>
            </a:r>
            <a:r>
              <a:rPr lang="cs-CZ" sz="2000" dirty="0" err="1" smtClean="0"/>
              <a:t>motorists</a:t>
            </a:r>
            <a:endParaRPr lang="cs-CZ" sz="2000" dirty="0" smtClean="0"/>
          </a:p>
          <a:p>
            <a:pPr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Guest</a:t>
            </a:r>
            <a:r>
              <a:rPr lang="cs-CZ" dirty="0" smtClean="0">
                <a:solidFill>
                  <a:srgbClr val="FF0000"/>
                </a:solidFill>
              </a:rPr>
              <a:t> house</a:t>
            </a:r>
            <a:r>
              <a:rPr lang="cs-CZ" dirty="0" smtClean="0"/>
              <a:t> –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provides</a:t>
            </a:r>
            <a:r>
              <a:rPr lang="cs-CZ" sz="2000" dirty="0" smtClean="0"/>
              <a:t> </a:t>
            </a:r>
            <a:r>
              <a:rPr lang="cs-CZ" sz="2000" dirty="0" err="1" smtClean="0"/>
              <a:t>low</a:t>
            </a:r>
            <a:r>
              <a:rPr lang="cs-CZ" sz="2000" dirty="0" smtClean="0"/>
              <a:t>-</a:t>
            </a:r>
            <a:r>
              <a:rPr lang="cs-CZ" sz="2000" dirty="0" err="1" smtClean="0"/>
              <a:t>priced</a:t>
            </a:r>
            <a:r>
              <a:rPr lang="cs-CZ" sz="2000" dirty="0" smtClean="0"/>
              <a:t> </a:t>
            </a:r>
            <a:r>
              <a:rPr lang="cs-CZ" sz="2000" dirty="0" err="1" smtClean="0"/>
              <a:t>accommodation</a:t>
            </a:r>
            <a:r>
              <a:rPr lang="cs-CZ" sz="2000" dirty="0" smtClean="0"/>
              <a:t> </a:t>
            </a:r>
            <a:r>
              <a:rPr lang="cs-CZ" sz="2000" dirty="0" err="1" smtClean="0"/>
              <a:t>usually</a:t>
            </a: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endParaRPr lang="cs-CZ" dirty="0" smtClean="0"/>
          </a:p>
          <a:p>
            <a:pPr>
              <a:buNone/>
            </a:pPr>
            <a:r>
              <a:rPr lang="cs-CZ" sz="2000" dirty="0" smtClean="0"/>
              <a:t>                                           </a:t>
            </a:r>
            <a:r>
              <a:rPr lang="cs-CZ" sz="2000" dirty="0" err="1" smtClean="0"/>
              <a:t>breakfast</a:t>
            </a:r>
            <a:r>
              <a:rPr lang="cs-CZ" sz="2000" dirty="0" smtClean="0"/>
              <a:t> (</a:t>
            </a:r>
            <a:r>
              <a:rPr lang="cs-CZ" sz="2000" dirty="0" err="1" smtClean="0"/>
              <a:t>bed</a:t>
            </a:r>
            <a:r>
              <a:rPr lang="cs-CZ" sz="2000" dirty="0" smtClean="0"/>
              <a:t>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breakfast</a:t>
            </a:r>
            <a:r>
              <a:rPr lang="cs-CZ" sz="2000" dirty="0" smtClean="0"/>
              <a:t>)</a:t>
            </a:r>
            <a:endParaRPr lang="cs-CZ" sz="2000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Room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rates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Bed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and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breakfast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-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rate</a:t>
            </a:r>
            <a:r>
              <a:rPr lang="cs-CZ" sz="2000" dirty="0" smtClean="0"/>
              <a:t> </a:t>
            </a:r>
            <a:r>
              <a:rPr lang="cs-CZ" sz="2000" dirty="0" err="1" smtClean="0"/>
              <a:t>includes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room</a:t>
            </a:r>
            <a:r>
              <a:rPr lang="cs-CZ" sz="2000" dirty="0" smtClean="0"/>
              <a:t>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breakfast</a:t>
            </a:r>
            <a:endParaRPr lang="cs-CZ" sz="2000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Half </a:t>
            </a:r>
            <a:r>
              <a:rPr lang="cs-CZ" dirty="0" err="1" smtClean="0">
                <a:solidFill>
                  <a:srgbClr val="FF0000"/>
                </a:solidFill>
              </a:rPr>
              <a:t>board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-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rate</a:t>
            </a:r>
            <a:r>
              <a:rPr lang="cs-CZ" sz="2000" dirty="0" smtClean="0"/>
              <a:t> </a:t>
            </a:r>
            <a:r>
              <a:rPr lang="cs-CZ" sz="2000" dirty="0" err="1" smtClean="0"/>
              <a:t>includes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room</a:t>
            </a:r>
            <a:r>
              <a:rPr lang="cs-CZ" sz="2000" dirty="0" smtClean="0"/>
              <a:t>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breakfast</a:t>
            </a:r>
            <a:r>
              <a:rPr lang="cs-CZ" sz="2000" dirty="0" smtClean="0"/>
              <a:t>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dinner</a:t>
            </a:r>
            <a:endParaRPr lang="cs-CZ" sz="2000" dirty="0" smtClean="0"/>
          </a:p>
          <a:p>
            <a:r>
              <a:rPr lang="cs-CZ" dirty="0" err="1" smtClean="0">
                <a:solidFill>
                  <a:srgbClr val="FF0000"/>
                </a:solidFill>
              </a:rPr>
              <a:t>Full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board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-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rate</a:t>
            </a:r>
            <a:r>
              <a:rPr lang="cs-CZ" sz="2000" dirty="0" smtClean="0"/>
              <a:t> </a:t>
            </a:r>
            <a:r>
              <a:rPr lang="cs-CZ" sz="2000" dirty="0" err="1" smtClean="0"/>
              <a:t>includes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room</a:t>
            </a:r>
            <a:r>
              <a:rPr lang="cs-CZ" sz="2000" dirty="0" smtClean="0"/>
              <a:t>, </a:t>
            </a:r>
            <a:r>
              <a:rPr lang="cs-CZ" sz="2000" dirty="0" err="1" smtClean="0"/>
              <a:t>breakfast</a:t>
            </a:r>
            <a:r>
              <a:rPr lang="cs-CZ" sz="2000" dirty="0" smtClean="0"/>
              <a:t>, lunch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dinner</a:t>
            </a:r>
            <a:endParaRPr lang="cs-CZ" sz="2000" dirty="0" smtClean="0"/>
          </a:p>
          <a:p>
            <a:r>
              <a:rPr lang="cs-CZ" dirty="0" err="1" smtClean="0">
                <a:solidFill>
                  <a:srgbClr val="FF0000"/>
                </a:solidFill>
              </a:rPr>
              <a:t>All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inclusive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-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rate</a:t>
            </a:r>
            <a:r>
              <a:rPr lang="cs-CZ" sz="2000" dirty="0" smtClean="0"/>
              <a:t> </a:t>
            </a:r>
            <a:r>
              <a:rPr lang="cs-CZ" sz="2000" dirty="0" err="1" smtClean="0"/>
              <a:t>includes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room</a:t>
            </a:r>
            <a:r>
              <a:rPr lang="cs-CZ" sz="2000" dirty="0" smtClean="0"/>
              <a:t>, </a:t>
            </a:r>
            <a:r>
              <a:rPr lang="cs-CZ" sz="2000" dirty="0" err="1" smtClean="0"/>
              <a:t>full</a:t>
            </a:r>
            <a:r>
              <a:rPr lang="cs-CZ" sz="2000" dirty="0" smtClean="0"/>
              <a:t> </a:t>
            </a:r>
            <a:r>
              <a:rPr lang="cs-CZ" sz="2000" dirty="0" err="1" smtClean="0"/>
              <a:t>board</a:t>
            </a:r>
            <a:r>
              <a:rPr lang="cs-CZ" sz="2000" dirty="0" smtClean="0"/>
              <a:t>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drinks</a:t>
            </a:r>
            <a:r>
              <a:rPr lang="cs-CZ" sz="2000" dirty="0" smtClean="0"/>
              <a:t>,   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</a:t>
            </a:r>
            <a:r>
              <a:rPr lang="cs-CZ" sz="2000" dirty="0" err="1" smtClean="0"/>
              <a:t>snack</a:t>
            </a:r>
            <a:r>
              <a:rPr lang="cs-CZ" sz="2000" dirty="0" smtClean="0"/>
              <a:t>, </a:t>
            </a:r>
            <a:r>
              <a:rPr lang="cs-CZ" sz="2000" dirty="0" err="1" smtClean="0"/>
              <a:t>fruit</a:t>
            </a:r>
            <a:r>
              <a:rPr lang="cs-CZ" sz="2000" dirty="0" smtClean="0"/>
              <a:t>, </a:t>
            </a:r>
            <a:r>
              <a:rPr lang="cs-CZ" sz="2000" dirty="0" err="1" smtClean="0"/>
              <a:t>ice</a:t>
            </a:r>
            <a:r>
              <a:rPr lang="cs-CZ" sz="2000" dirty="0" smtClean="0"/>
              <a:t>-</a:t>
            </a:r>
            <a:r>
              <a:rPr lang="cs-CZ" sz="2000" dirty="0" err="1" smtClean="0"/>
              <a:t>cream</a:t>
            </a:r>
            <a:r>
              <a:rPr lang="cs-CZ" sz="2000" dirty="0" smtClean="0"/>
              <a:t>, </a:t>
            </a:r>
            <a:r>
              <a:rPr lang="cs-CZ" sz="2000" dirty="0" err="1" smtClean="0"/>
              <a:t>caffee</a:t>
            </a:r>
            <a:r>
              <a:rPr lang="cs-CZ" sz="2000" dirty="0" smtClean="0"/>
              <a:t>…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Basic </a:t>
            </a:r>
            <a:r>
              <a:rPr lang="cs-CZ" dirty="0" err="1" smtClean="0">
                <a:solidFill>
                  <a:srgbClr val="0070C0"/>
                </a:solidFill>
              </a:rPr>
              <a:t>rules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of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dealing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with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complaints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1) listen </a:t>
            </a:r>
            <a:r>
              <a:rPr lang="cs-CZ" dirty="0" err="1" smtClean="0"/>
              <a:t>carefully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complaint</a:t>
            </a:r>
            <a:endParaRPr lang="cs-CZ" dirty="0" smtClean="0"/>
          </a:p>
          <a:p>
            <a:r>
              <a:rPr lang="cs-CZ" dirty="0" smtClean="0"/>
              <a:t>2) do not </a:t>
            </a:r>
            <a:r>
              <a:rPr lang="cs-CZ" dirty="0" err="1" smtClean="0"/>
              <a:t>interrupt</a:t>
            </a:r>
            <a:endParaRPr lang="cs-CZ" dirty="0" smtClean="0"/>
          </a:p>
          <a:p>
            <a:r>
              <a:rPr lang="cs-CZ" dirty="0" smtClean="0"/>
              <a:t>3)</a:t>
            </a:r>
            <a:r>
              <a:rPr lang="cs-CZ" dirty="0" err="1" smtClean="0"/>
              <a:t>apologize</a:t>
            </a:r>
            <a:endParaRPr lang="cs-CZ" dirty="0" smtClean="0"/>
          </a:p>
          <a:p>
            <a:r>
              <a:rPr lang="cs-CZ" dirty="0" smtClean="0"/>
              <a:t>4)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normally</a:t>
            </a:r>
            <a:endParaRPr lang="cs-CZ" dirty="0" smtClean="0"/>
          </a:p>
          <a:p>
            <a:r>
              <a:rPr lang="cs-CZ" dirty="0" smtClean="0"/>
              <a:t>5)</a:t>
            </a:r>
            <a:r>
              <a:rPr lang="cs-CZ" dirty="0" err="1" smtClean="0"/>
              <a:t>summarize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complaint</a:t>
            </a:r>
            <a:endParaRPr lang="cs-CZ" dirty="0" smtClean="0"/>
          </a:p>
          <a:p>
            <a:r>
              <a:rPr lang="cs-CZ" dirty="0" smtClean="0"/>
              <a:t>6)</a:t>
            </a:r>
            <a:r>
              <a:rPr lang="cs-CZ" dirty="0" err="1" smtClean="0"/>
              <a:t>explain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mistake</a:t>
            </a:r>
            <a:endParaRPr lang="cs-CZ" dirty="0" smtClean="0"/>
          </a:p>
          <a:p>
            <a:r>
              <a:rPr lang="cs-CZ" dirty="0" smtClean="0"/>
              <a:t>6)</a:t>
            </a:r>
            <a:r>
              <a:rPr lang="cs-CZ" dirty="0" err="1" smtClean="0"/>
              <a:t>explain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do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quickly</a:t>
            </a:r>
            <a:endParaRPr lang="cs-CZ" dirty="0" smtClean="0"/>
          </a:p>
          <a:p>
            <a:r>
              <a:rPr lang="cs-CZ" dirty="0" smtClean="0"/>
              <a:t>7)</a:t>
            </a:r>
            <a:r>
              <a:rPr lang="cs-CZ" dirty="0" err="1" smtClean="0"/>
              <a:t>offer</a:t>
            </a:r>
            <a:r>
              <a:rPr lang="cs-CZ" dirty="0" smtClean="0"/>
              <a:t> </a:t>
            </a:r>
            <a:r>
              <a:rPr lang="cs-CZ" dirty="0" err="1" smtClean="0"/>
              <a:t>compenzation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Complaints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Something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order</a:t>
            </a:r>
            <a:endParaRPr lang="cs-CZ" dirty="0" smtClean="0"/>
          </a:p>
          <a:p>
            <a:r>
              <a:rPr lang="cs-CZ" dirty="0" err="1" smtClean="0"/>
              <a:t>Wrong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endParaRPr lang="cs-CZ" dirty="0" smtClean="0"/>
          </a:p>
          <a:p>
            <a:r>
              <a:rPr lang="cs-CZ" dirty="0" smtClean="0"/>
              <a:t>No </a:t>
            </a:r>
            <a:r>
              <a:rPr lang="cs-CZ" dirty="0" err="1" smtClean="0"/>
              <a:t>balcony</a:t>
            </a:r>
            <a:endParaRPr lang="cs-CZ" dirty="0" smtClean="0"/>
          </a:p>
          <a:p>
            <a:r>
              <a:rPr lang="cs-CZ" dirty="0" err="1" smtClean="0"/>
              <a:t>Level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service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Booked</a:t>
            </a:r>
            <a:r>
              <a:rPr lang="cs-CZ" dirty="0" smtClean="0"/>
              <a:t> table </a:t>
            </a:r>
            <a:r>
              <a:rPr lang="cs-CZ" dirty="0" err="1" smtClean="0"/>
              <a:t>is</a:t>
            </a:r>
            <a:r>
              <a:rPr lang="cs-CZ" dirty="0" smtClean="0"/>
              <a:t> not </a:t>
            </a:r>
            <a:r>
              <a:rPr lang="cs-CZ" dirty="0" err="1" smtClean="0"/>
              <a:t>available</a:t>
            </a:r>
            <a:endParaRPr lang="cs-CZ" dirty="0" smtClean="0"/>
          </a:p>
          <a:p>
            <a:r>
              <a:rPr lang="cs-CZ" dirty="0" err="1" smtClean="0"/>
              <a:t>Problem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meal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JOSEF PYTELKA. </a:t>
            </a:r>
            <a:r>
              <a:rPr lang="cs-CZ" i="1" dirty="0" smtClean="0"/>
              <a:t>Angličtina pro provoz hotelů a společného stravování</a:t>
            </a:r>
            <a:r>
              <a:rPr lang="cs-CZ" dirty="0" smtClean="0"/>
              <a:t>. 2. upravené </a:t>
            </a:r>
            <a:r>
              <a:rPr lang="cs-CZ" dirty="0" err="1" smtClean="0"/>
              <a:t>vyd</a:t>
            </a:r>
            <a:r>
              <a:rPr lang="cs-CZ" dirty="0" smtClean="0"/>
              <a:t>. Praha: SPN, 1995. </a:t>
            </a:r>
            <a:endParaRPr lang="cs-CZ" dirty="0" smtClean="0"/>
          </a:p>
          <a:p>
            <a:r>
              <a:rPr lang="cs-CZ" dirty="0" smtClean="0"/>
              <a:t>ISB</a:t>
            </a:r>
            <a:r>
              <a:rPr lang="en-US" dirty="0" smtClean="0"/>
              <a:t>STOTT, Trish a Alison POHL. </a:t>
            </a:r>
            <a:r>
              <a:rPr lang="en-US" i="1" dirty="0" smtClean="0"/>
              <a:t>Highly recommended: English for the hotel and catering industry</a:t>
            </a:r>
            <a:r>
              <a:rPr lang="en-US" dirty="0" smtClean="0"/>
              <a:t>. Oxford: Oxford University Press, 2010-, v. &lt;1-3 &gt;. ISBN 01-945-7752-X. </a:t>
            </a:r>
            <a:r>
              <a:rPr lang="cs-CZ" dirty="0" smtClean="0"/>
              <a:t>N </a:t>
            </a:r>
            <a:r>
              <a:rPr lang="cs-CZ" dirty="0" smtClean="0"/>
              <a:t>80-85 937-18-2.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119</TotalTime>
  <Words>392</Words>
  <Application>Microsoft Office PowerPoint</Application>
  <PresentationFormat>Předvádění na obrazovce (4:3)</PresentationFormat>
  <Paragraphs>60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Describing accommodation</vt:lpstr>
      <vt:lpstr>Favourite tourist destinations</vt:lpstr>
      <vt:lpstr>Season </vt:lpstr>
      <vt:lpstr>Kinds of accommodation</vt:lpstr>
      <vt:lpstr>Room rates</vt:lpstr>
      <vt:lpstr>Basic rules of dealing with complaints</vt:lpstr>
      <vt:lpstr>Complaints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Describing accommodation</dc:title>
  <dc:creator>Markytan</dc:creator>
  <cp:lastModifiedBy>Markytan</cp:lastModifiedBy>
  <cp:revision>5</cp:revision>
  <dcterms:created xsi:type="dcterms:W3CDTF">2013-01-22T14:41:26Z</dcterms:created>
  <dcterms:modified xsi:type="dcterms:W3CDTF">2013-03-03T16:03:42Z</dcterms:modified>
</cp:coreProperties>
</file>