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B7176-7AD2-4324-B12B-DCD4D2544A01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9340DA-AF4B-4EB6-94D3-C46DB52BA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44DA5-AFAE-4CFD-895B-9852BD906F17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05D97-F2D7-49C9-9AAF-6A76CEE18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12</a:t>
                      </a:r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témata: reálie USA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využití při výuce reálií USA, konkrétně národních parků</a:t>
            </a:r>
          </a:p>
          <a:p>
            <a:r>
              <a:rPr lang="cs-CZ" dirty="0" smtClean="0"/>
              <a:t>Rozvoj řečových a poslechových kompetencí</a:t>
            </a:r>
          </a:p>
          <a:p>
            <a:endParaRPr lang="cs-CZ" dirty="0" smtClean="0"/>
          </a:p>
          <a:p>
            <a:r>
              <a:rPr lang="cs-CZ" dirty="0" smtClean="0"/>
              <a:t>Metodické pokyny: před prezentací národních parků je možné zadat jednotlivým studentům úkol, aby zjistili, co je pro daný park typické a při projekci fotografií </a:t>
            </a:r>
            <a:r>
              <a:rPr lang="cs-CZ" smtClean="0"/>
              <a:t>o tom </a:t>
            </a:r>
            <a:r>
              <a:rPr lang="cs-CZ" dirty="0" smtClean="0"/>
              <a:t>hovořili</a:t>
            </a:r>
          </a:p>
          <a:p>
            <a:r>
              <a:rPr lang="cs-CZ" dirty="0" smtClean="0"/>
              <a:t>Využití prezentace při výkladu i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California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Death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hottest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in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summer</a:t>
            </a:r>
            <a:r>
              <a:rPr lang="cs-CZ" dirty="0" smtClean="0"/>
              <a:t> – more </a:t>
            </a:r>
            <a:r>
              <a:rPr lang="cs-CZ" dirty="0" err="1" smtClean="0"/>
              <a:t>than</a:t>
            </a:r>
            <a:r>
              <a:rPr lang="cs-CZ" dirty="0" smtClean="0"/>
              <a:t> 50 </a:t>
            </a:r>
            <a:r>
              <a:rPr lang="cs-CZ" dirty="0" err="1" smtClean="0"/>
              <a:t>degrees</a:t>
            </a:r>
            <a:r>
              <a:rPr lang="cs-CZ" dirty="0" smtClean="0"/>
              <a:t> C in </a:t>
            </a:r>
            <a:r>
              <a:rPr lang="cs-CZ" dirty="0" err="1" smtClean="0"/>
              <a:t>shadow</a:t>
            </a:r>
            <a:endParaRPr lang="cs-CZ" dirty="0" smtClean="0"/>
          </a:p>
          <a:p>
            <a:r>
              <a:rPr lang="cs-CZ" dirty="0" err="1" smtClean="0"/>
              <a:t>Dry</a:t>
            </a:r>
            <a:r>
              <a:rPr lang="cs-CZ" dirty="0" smtClean="0"/>
              <a:t>,salty </a:t>
            </a:r>
            <a:r>
              <a:rPr lang="cs-CZ" dirty="0" err="1" smtClean="0"/>
              <a:t>conditions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sand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rocks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05273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142</Words>
  <Application>Microsoft Office PowerPoint</Application>
  <PresentationFormat>Předvádění na obrazovce (4:3)</PresentationFormat>
  <Paragraphs>29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Death Valley</vt:lpstr>
      <vt:lpstr>Death Valley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Markytan</dc:creator>
  <cp:lastModifiedBy>Markytan</cp:lastModifiedBy>
  <cp:revision>3</cp:revision>
  <dcterms:created xsi:type="dcterms:W3CDTF">2013-03-03T15:03:29Z</dcterms:created>
  <dcterms:modified xsi:type="dcterms:W3CDTF">2013-03-04T16:04:13Z</dcterms:modified>
</cp:coreProperties>
</file>