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9" r:id="rId2"/>
    <p:sldId id="258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8A1B33-6F0B-4412-A0A5-8831BE6A3DBC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E8E53-2B12-43E7-9BB5-7552B4FF7A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1778B-0767-47B0-9696-DC8B12074328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3C892-AF3E-4A12-991D-FA103DED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14</a:t>
                      </a:r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témata: USA</a:t>
                      </a:r>
                      <a:r>
                        <a:rPr lang="cs-CZ" baseline="0" dirty="0" smtClean="0"/>
                        <a:t> – národní parky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využití při výuce reálií USA, konkrétně národních parků</a:t>
            </a:r>
          </a:p>
          <a:p>
            <a:r>
              <a:rPr lang="cs-CZ" dirty="0" smtClean="0"/>
              <a:t>Rozvoj řečových a poslechových kompetencí</a:t>
            </a:r>
          </a:p>
          <a:p>
            <a:endParaRPr lang="cs-CZ" dirty="0" smtClean="0"/>
          </a:p>
          <a:p>
            <a:r>
              <a:rPr lang="cs-CZ" dirty="0" smtClean="0"/>
              <a:t>Metodické pokyny: před prezentací je možné zadat jednotlivým studentům úkol, aby zjistili, co je pro daný park typické a při projekci fotografií o tom hovořili</a:t>
            </a:r>
          </a:p>
          <a:p>
            <a:r>
              <a:rPr lang="cs-CZ" dirty="0" smtClean="0"/>
              <a:t>Využití při výkladu i při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Grand </a:t>
            </a:r>
            <a:r>
              <a:rPr lang="cs-CZ" dirty="0" err="1" smtClean="0"/>
              <a:t>Canyon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Grand </a:t>
            </a:r>
            <a:r>
              <a:rPr lang="cs-CZ" dirty="0" err="1" smtClean="0"/>
              <a:t>Canyon</a:t>
            </a:r>
            <a:r>
              <a:rPr lang="cs-CZ" dirty="0" smtClean="0"/>
              <a:t> – 350 km </a:t>
            </a:r>
            <a:r>
              <a:rPr lang="cs-CZ" dirty="0" err="1" smtClean="0"/>
              <a:t>long</a:t>
            </a:r>
            <a:r>
              <a:rPr lang="cs-CZ" dirty="0" smtClean="0"/>
              <a:t>, 6,3 km </a:t>
            </a:r>
            <a:r>
              <a:rPr lang="cs-CZ" dirty="0" err="1" smtClean="0"/>
              <a:t>wide</a:t>
            </a:r>
            <a:r>
              <a:rPr lang="cs-CZ" dirty="0" smtClean="0"/>
              <a:t>, </a:t>
            </a:r>
            <a:r>
              <a:rPr lang="cs-CZ" dirty="0" err="1" smtClean="0"/>
              <a:t>over</a:t>
            </a:r>
            <a:r>
              <a:rPr lang="cs-CZ" dirty="0" smtClean="0"/>
              <a:t> 1.5 km </a:t>
            </a:r>
            <a:r>
              <a:rPr lang="cs-CZ" dirty="0" err="1" smtClean="0"/>
              <a:t>deep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carved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waters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Colorado </a:t>
            </a:r>
            <a:r>
              <a:rPr lang="cs-CZ" dirty="0" err="1" smtClean="0"/>
              <a:t>River</a:t>
            </a:r>
            <a:r>
              <a:rPr lang="cs-CZ" dirty="0" smtClean="0"/>
              <a:t> in </a:t>
            </a:r>
            <a:r>
              <a:rPr lang="cs-CZ" dirty="0" err="1" smtClean="0"/>
              <a:t>hard</a:t>
            </a:r>
            <a:r>
              <a:rPr lang="cs-CZ" dirty="0" smtClean="0"/>
              <a:t> </a:t>
            </a:r>
            <a:r>
              <a:rPr lang="cs-CZ" dirty="0" err="1" smtClean="0"/>
              <a:t>marble</a:t>
            </a:r>
            <a:r>
              <a:rPr lang="cs-CZ" dirty="0" smtClean="0"/>
              <a:t> </a:t>
            </a:r>
            <a:r>
              <a:rPr lang="cs-CZ" dirty="0" err="1" smtClean="0"/>
              <a:t>rocks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60648"/>
            <a:ext cx="3645000" cy="64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05273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148</Words>
  <Application>Microsoft Office PowerPoint</Application>
  <PresentationFormat>Předvádění na obrazovce (4:3)</PresentationFormat>
  <Paragraphs>26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Grand Canyon national Park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Markytan</dc:creator>
  <cp:lastModifiedBy>Markytan</cp:lastModifiedBy>
  <cp:revision>5</cp:revision>
  <dcterms:created xsi:type="dcterms:W3CDTF">2013-03-03T14:18:40Z</dcterms:created>
  <dcterms:modified xsi:type="dcterms:W3CDTF">2013-03-04T16:04:49Z</dcterms:modified>
</cp:coreProperties>
</file>