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2" y="-7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5934A40-E978-4B8D-AF7C-2C6C4A5E9582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F56F36-B912-441E-9F80-538F8DF06B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032DC54-DDA7-4A20-8A1B-9237F47FEBC3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891449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947E0D-B664-42DF-9FC7-2CB1603ECBBF}" type="datetimeFigureOut">
              <a:rPr lang="cs-CZ" smtClean="0"/>
              <a:pPr/>
              <a:t>2.4.2013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EDEF7F7-8445-4E6C-A399-8AB137DE4A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mi21.vsb.cz/sites/mi21.vsb.cz/files/img/OPVK_hor_zakladni_logolink_CB_cz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6702"/>
            <a:ext cx="9144000" cy="1967307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27584" y="6356350"/>
            <a:ext cx="7632848" cy="365125"/>
          </a:xfrm>
        </p:spPr>
        <p:txBody>
          <a:bodyPr/>
          <a:lstStyle/>
          <a:p>
            <a:r>
              <a:rPr lang="cs-CZ" sz="1400" dirty="0" smtClean="0"/>
              <a:t>Střední škola  a Vyšší odborná škola cestovního ruchu, Senovážné náměstí 12, České Budějovice 370  01</a:t>
            </a:r>
            <a:endParaRPr lang="cs-CZ" sz="1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2176106088"/>
              </p:ext>
            </p:extLst>
          </p:nvPr>
        </p:nvGraphicFramePr>
        <p:xfrm>
          <a:off x="1007604" y="2924944"/>
          <a:ext cx="7248961" cy="3163824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028381"/>
                <a:gridCol w="5220580"/>
              </a:tblGrid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CZ.1.07/1.5.00/34.0423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 a Vyšší odborná škola cestovního ruchu, Senovážné náměstí 12, České Budějovice 370 01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 Jana </a:t>
                      </a:r>
                      <a:r>
                        <a:rPr lang="cs-CZ" dirty="0" err="1" smtClean="0"/>
                        <a:t>Markytánová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 err="1">
                          <a:effectLst/>
                          <a:latin typeface="Calibri"/>
                          <a:ea typeface="Calibri"/>
                          <a:cs typeface="Times New Roman"/>
                        </a:rPr>
                        <a:t>Tématický</a:t>
                      </a: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celek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Maturitní témata – anglický</a:t>
                      </a:r>
                      <a:r>
                        <a:rPr lang="cs-CZ" baseline="0" dirty="0" smtClean="0"/>
                        <a:t> jazyk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1-4</a:t>
                      </a:r>
                      <a:endParaRPr lang="cs-CZ" dirty="0"/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cap="small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tvorby</a:t>
                      </a:r>
                      <a:endParaRPr lang="cs-CZ" sz="2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16.1.2013</a:t>
                      </a:r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204531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5"/>
            <a:ext cx="8229600" cy="6192688"/>
          </a:xfrm>
        </p:spPr>
        <p:txBody>
          <a:bodyPr>
            <a:normAutofit/>
          </a:bodyPr>
          <a:lstStyle/>
          <a:p>
            <a:r>
              <a:rPr lang="cs-CZ" dirty="0" smtClean="0"/>
              <a:t>Anotace: Prezentace je určena k výuce, popřípadě opakování tématu Hotel </a:t>
            </a:r>
            <a:r>
              <a:rPr lang="cs-CZ" dirty="0" err="1" smtClean="0"/>
              <a:t>types</a:t>
            </a:r>
            <a:r>
              <a:rPr lang="cs-CZ" dirty="0" smtClean="0"/>
              <a:t>.</a:t>
            </a:r>
          </a:p>
          <a:p>
            <a:r>
              <a:rPr lang="cs-CZ" dirty="0" smtClean="0"/>
              <a:t>Je určena k rozvoji řečových a odborných kompetencí </a:t>
            </a:r>
            <a:r>
              <a:rPr lang="cs-CZ" smtClean="0"/>
              <a:t>studentů 1-4 </a:t>
            </a:r>
            <a:r>
              <a:rPr lang="cs-CZ" dirty="0" smtClean="0"/>
              <a:t>ročníku</a:t>
            </a:r>
          </a:p>
          <a:p>
            <a:endParaRPr lang="cs-CZ" dirty="0" smtClean="0"/>
          </a:p>
          <a:p>
            <a:r>
              <a:rPr lang="cs-CZ" dirty="0" smtClean="0"/>
              <a:t>Metodické pokyny: Na základě odborných kompetencí a slovní zásoby studenti spojují typy a úroveň hotelů- označených čísly- s jejich charakteristikou – označenou písmeny.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3724913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HOTEL TYPES AND HOTEL CLASSIFICATION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Hotel </a:t>
            </a:r>
            <a:r>
              <a:rPr lang="cs-CZ" dirty="0" err="1" smtClean="0">
                <a:solidFill>
                  <a:srgbClr val="FF0000"/>
                </a:solidFill>
              </a:rPr>
              <a:t>types</a:t>
            </a:r>
            <a:r>
              <a:rPr lang="cs-CZ" dirty="0" smtClean="0">
                <a:solidFill>
                  <a:srgbClr val="FF0000"/>
                </a:solidFill>
              </a:rPr>
              <a:t> -</a:t>
            </a:r>
            <a:r>
              <a:rPr lang="cs-CZ" dirty="0" err="1" smtClean="0">
                <a:solidFill>
                  <a:srgbClr val="FF0000"/>
                </a:solidFill>
              </a:rPr>
              <a:t>match</a:t>
            </a:r>
            <a:r>
              <a:rPr lang="cs-CZ" dirty="0" smtClean="0">
                <a:solidFill>
                  <a:srgbClr val="FF0000"/>
                </a:solidFill>
              </a:rPr>
              <a:t> 1-7 </a:t>
            </a:r>
            <a:r>
              <a:rPr lang="cs-CZ" dirty="0" err="1" smtClean="0">
                <a:solidFill>
                  <a:srgbClr val="FF0000"/>
                </a:solidFill>
              </a:rPr>
              <a:t>with</a:t>
            </a:r>
            <a:r>
              <a:rPr lang="cs-CZ" dirty="0" smtClean="0">
                <a:solidFill>
                  <a:srgbClr val="FF0000"/>
                </a:solidFill>
              </a:rPr>
              <a:t> a-g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1) Resort hotel</a:t>
            </a:r>
          </a:p>
          <a:p>
            <a:r>
              <a:rPr lang="cs-CZ" dirty="0" smtClean="0"/>
              <a:t>2) Motel</a:t>
            </a:r>
          </a:p>
          <a:p>
            <a:r>
              <a:rPr lang="cs-CZ" dirty="0" smtClean="0"/>
              <a:t>3) </a:t>
            </a:r>
            <a:r>
              <a:rPr lang="cs-CZ" dirty="0" err="1" smtClean="0"/>
              <a:t>Airport</a:t>
            </a:r>
            <a:r>
              <a:rPr lang="cs-CZ" dirty="0" smtClean="0"/>
              <a:t> hotel</a:t>
            </a:r>
          </a:p>
          <a:p>
            <a:r>
              <a:rPr lang="cs-CZ" dirty="0" smtClean="0"/>
              <a:t>4) </a:t>
            </a:r>
            <a:r>
              <a:rPr lang="cs-CZ" dirty="0" err="1" smtClean="0"/>
              <a:t>Congress</a:t>
            </a:r>
            <a:r>
              <a:rPr lang="cs-CZ" dirty="0" smtClean="0"/>
              <a:t> hotel</a:t>
            </a:r>
          </a:p>
          <a:p>
            <a:r>
              <a:rPr lang="cs-CZ" dirty="0" smtClean="0"/>
              <a:t>5) </a:t>
            </a:r>
            <a:r>
              <a:rPr lang="cs-CZ" dirty="0" err="1" smtClean="0"/>
              <a:t>Guest</a:t>
            </a:r>
            <a:r>
              <a:rPr lang="cs-CZ" dirty="0" smtClean="0"/>
              <a:t> house</a:t>
            </a:r>
          </a:p>
          <a:p>
            <a:r>
              <a:rPr lang="cs-CZ" dirty="0" smtClean="0"/>
              <a:t>6) </a:t>
            </a:r>
            <a:r>
              <a:rPr lang="cs-CZ" dirty="0" err="1" smtClean="0"/>
              <a:t>Eco</a:t>
            </a:r>
            <a:r>
              <a:rPr lang="cs-CZ" dirty="0" smtClean="0"/>
              <a:t> </a:t>
            </a:r>
            <a:r>
              <a:rPr lang="cs-CZ" dirty="0" err="1" smtClean="0"/>
              <a:t>farm</a:t>
            </a:r>
            <a:endParaRPr lang="cs-CZ" dirty="0" smtClean="0"/>
          </a:p>
          <a:p>
            <a:r>
              <a:rPr lang="cs-CZ" dirty="0" smtClean="0"/>
              <a:t>7) </a:t>
            </a:r>
            <a:r>
              <a:rPr lang="cs-CZ" dirty="0" err="1" smtClean="0"/>
              <a:t>Luxury</a:t>
            </a:r>
            <a:r>
              <a:rPr lang="cs-CZ" dirty="0" smtClean="0"/>
              <a:t> hotel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dirty="0" smtClean="0"/>
              <a:t>a) </a:t>
            </a:r>
            <a:r>
              <a:rPr lang="cs-CZ" dirty="0" err="1" smtClean="0"/>
              <a:t>low</a:t>
            </a:r>
            <a:r>
              <a:rPr lang="cs-CZ" dirty="0" smtClean="0"/>
              <a:t>-</a:t>
            </a:r>
            <a:r>
              <a:rPr lang="cs-CZ" dirty="0" err="1" smtClean="0"/>
              <a:t>priced</a:t>
            </a:r>
            <a:r>
              <a:rPr lang="cs-CZ" dirty="0" smtClean="0"/>
              <a:t> </a:t>
            </a:r>
            <a:r>
              <a:rPr lang="cs-CZ" dirty="0" err="1" smtClean="0"/>
              <a:t>accommodation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 </a:t>
            </a:r>
            <a:r>
              <a:rPr lang="cs-CZ" dirty="0" err="1" smtClean="0"/>
              <a:t>visitors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long</a:t>
            </a:r>
            <a:r>
              <a:rPr lang="cs-CZ" dirty="0" smtClean="0"/>
              <a:t>- </a:t>
            </a:r>
            <a:r>
              <a:rPr lang="cs-CZ" dirty="0" err="1" smtClean="0"/>
              <a:t>stay</a:t>
            </a:r>
            <a:r>
              <a:rPr lang="cs-CZ" dirty="0" smtClean="0"/>
              <a:t> </a:t>
            </a:r>
            <a:r>
              <a:rPr lang="cs-CZ" dirty="0" err="1" smtClean="0"/>
              <a:t>guests</a:t>
            </a:r>
            <a:r>
              <a:rPr lang="cs-CZ" dirty="0" smtClean="0"/>
              <a:t>.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bed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breakfast</a:t>
            </a:r>
            <a:endParaRPr lang="cs-CZ" dirty="0" smtClean="0"/>
          </a:p>
          <a:p>
            <a:r>
              <a:rPr lang="cs-CZ" dirty="0" smtClean="0"/>
              <a:t>b) </a:t>
            </a:r>
            <a:r>
              <a:rPr lang="cs-CZ" dirty="0" err="1" smtClean="0"/>
              <a:t>situated</a:t>
            </a:r>
            <a:r>
              <a:rPr lang="cs-CZ" dirty="0" smtClean="0"/>
              <a:t> </a:t>
            </a:r>
            <a:r>
              <a:rPr lang="cs-CZ" dirty="0" err="1" smtClean="0"/>
              <a:t>near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, </a:t>
            </a:r>
            <a:r>
              <a:rPr lang="cs-CZ" dirty="0" err="1" smtClean="0"/>
              <a:t>facilities</a:t>
            </a:r>
            <a:r>
              <a:rPr lang="cs-CZ" dirty="0" smtClean="0"/>
              <a:t>: </a:t>
            </a:r>
            <a:r>
              <a:rPr lang="cs-CZ" dirty="0" err="1" smtClean="0"/>
              <a:t>sunbeds</a:t>
            </a:r>
            <a:r>
              <a:rPr lang="cs-CZ" dirty="0" smtClean="0"/>
              <a:t>, </a:t>
            </a:r>
            <a:r>
              <a:rPr lang="cs-CZ" dirty="0" err="1" smtClean="0"/>
              <a:t>swimming</a:t>
            </a:r>
            <a:r>
              <a:rPr lang="cs-CZ" dirty="0" smtClean="0"/>
              <a:t> pool, </a:t>
            </a:r>
            <a:r>
              <a:rPr lang="cs-CZ" dirty="0" err="1" smtClean="0"/>
              <a:t>parasoles.Guests</a:t>
            </a:r>
            <a:r>
              <a:rPr lang="cs-CZ" dirty="0" smtClean="0"/>
              <a:t> </a:t>
            </a:r>
            <a:r>
              <a:rPr lang="cs-CZ" dirty="0" err="1" smtClean="0"/>
              <a:t>usually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 1or2 </a:t>
            </a:r>
            <a:r>
              <a:rPr lang="cs-CZ" dirty="0" err="1" smtClean="0"/>
              <a:t>weeks</a:t>
            </a:r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err="1" smtClean="0"/>
              <a:t>near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airport</a:t>
            </a:r>
            <a:r>
              <a:rPr lang="cs-CZ" dirty="0" smtClean="0"/>
              <a:t>, </a:t>
            </a:r>
            <a:r>
              <a:rPr lang="cs-CZ" dirty="0" err="1" smtClean="0"/>
              <a:t>accommodation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travelling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one</a:t>
            </a:r>
            <a:r>
              <a:rPr lang="cs-CZ" dirty="0" smtClean="0"/>
              <a:t> country to </a:t>
            </a:r>
            <a:r>
              <a:rPr lang="cs-CZ" dirty="0" err="1" smtClean="0"/>
              <a:t>another.Guests</a:t>
            </a:r>
            <a:r>
              <a:rPr lang="cs-CZ" dirty="0" smtClean="0"/>
              <a:t> </a:t>
            </a:r>
            <a:r>
              <a:rPr lang="cs-CZ" dirty="0" err="1" smtClean="0"/>
              <a:t>stay</a:t>
            </a:r>
            <a:r>
              <a:rPr lang="cs-CZ" dirty="0" smtClean="0"/>
              <a:t> 1or2 </a:t>
            </a:r>
            <a:r>
              <a:rPr lang="cs-CZ" dirty="0" err="1" smtClean="0"/>
              <a:t>nigts</a:t>
            </a:r>
            <a:endParaRPr lang="cs-CZ" dirty="0" smtClean="0"/>
          </a:p>
          <a:p>
            <a:r>
              <a:rPr lang="cs-CZ" dirty="0" smtClean="0"/>
              <a:t>d) hotel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standard, </a:t>
            </a:r>
            <a:r>
              <a:rPr lang="cs-CZ" dirty="0" err="1" smtClean="0"/>
              <a:t>facilities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rich</a:t>
            </a:r>
            <a:r>
              <a:rPr lang="cs-CZ" dirty="0" smtClean="0"/>
              <a:t> </a:t>
            </a:r>
            <a:r>
              <a:rPr lang="cs-CZ" dirty="0" err="1" smtClean="0"/>
              <a:t>guests</a:t>
            </a:r>
            <a:endParaRPr lang="cs-CZ" dirty="0" smtClean="0"/>
          </a:p>
          <a:p>
            <a:r>
              <a:rPr lang="cs-CZ" dirty="0" smtClean="0"/>
              <a:t>e) </a:t>
            </a:r>
            <a:r>
              <a:rPr lang="cs-CZ" dirty="0" err="1" smtClean="0"/>
              <a:t>situated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country,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provides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        </a:t>
            </a:r>
            <a:r>
              <a:rPr lang="cs-CZ" dirty="0" err="1" smtClean="0"/>
              <a:t>accommodation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people</a:t>
            </a:r>
            <a:r>
              <a:rPr lang="cs-CZ" dirty="0" smtClean="0"/>
              <a:t> </a:t>
            </a:r>
            <a:r>
              <a:rPr lang="cs-CZ" dirty="0" err="1" smtClean="0"/>
              <a:t>who</a:t>
            </a:r>
            <a:r>
              <a:rPr lang="cs-CZ" dirty="0" smtClean="0"/>
              <a:t> </a:t>
            </a:r>
            <a:r>
              <a:rPr lang="cs-CZ" dirty="0" err="1" smtClean="0"/>
              <a:t>want</a:t>
            </a:r>
            <a:r>
              <a:rPr lang="cs-CZ" dirty="0" smtClean="0"/>
              <a:t> to </a:t>
            </a:r>
            <a:r>
              <a:rPr lang="cs-CZ" dirty="0" err="1" smtClean="0"/>
              <a:t>relax</a:t>
            </a:r>
            <a:r>
              <a:rPr lang="cs-CZ" dirty="0" smtClean="0"/>
              <a:t> in a </a:t>
            </a:r>
            <a:r>
              <a:rPr lang="cs-CZ" dirty="0" err="1" smtClean="0"/>
              <a:t>quiet</a:t>
            </a:r>
            <a:r>
              <a:rPr lang="cs-CZ" dirty="0" smtClean="0"/>
              <a:t> </a:t>
            </a:r>
            <a:r>
              <a:rPr lang="cs-CZ" dirty="0" err="1" smtClean="0"/>
              <a:t>place</a:t>
            </a:r>
            <a:endParaRPr lang="cs-CZ" dirty="0" smtClean="0"/>
          </a:p>
          <a:p>
            <a:r>
              <a:rPr lang="cs-CZ" dirty="0" smtClean="0"/>
              <a:t>f)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provides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r>
              <a:rPr lang="cs-CZ" dirty="0" smtClean="0"/>
              <a:t> to </a:t>
            </a:r>
            <a:r>
              <a:rPr lang="cs-CZ" dirty="0" err="1" smtClean="0"/>
              <a:t>motorists</a:t>
            </a:r>
            <a:endParaRPr lang="cs-CZ" dirty="0" smtClean="0"/>
          </a:p>
          <a:p>
            <a:r>
              <a:rPr lang="cs-CZ" dirty="0" smtClean="0"/>
              <a:t>g) </a:t>
            </a:r>
            <a:r>
              <a:rPr lang="cs-CZ" dirty="0" err="1" smtClean="0"/>
              <a:t>except</a:t>
            </a:r>
            <a:r>
              <a:rPr lang="cs-CZ" dirty="0" smtClean="0"/>
              <a:t> </a:t>
            </a:r>
            <a:r>
              <a:rPr lang="cs-CZ" dirty="0" err="1" smtClean="0"/>
              <a:t>accommodation</a:t>
            </a:r>
            <a:r>
              <a:rPr lang="cs-CZ" dirty="0" smtClean="0"/>
              <a:t>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provides</a:t>
            </a:r>
            <a:r>
              <a:rPr lang="cs-CZ" dirty="0" smtClean="0"/>
              <a:t> </a:t>
            </a:r>
            <a:r>
              <a:rPr lang="cs-CZ" dirty="0" err="1" smtClean="0"/>
              <a:t>facilities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large</a:t>
            </a:r>
            <a:r>
              <a:rPr lang="cs-CZ" dirty="0" smtClean="0"/>
              <a:t> </a:t>
            </a:r>
            <a:r>
              <a:rPr lang="cs-CZ" dirty="0" err="1" smtClean="0"/>
              <a:t>meetings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conferences</a:t>
            </a:r>
            <a:r>
              <a:rPr lang="cs-CZ" dirty="0" smtClean="0"/>
              <a:t> - </a:t>
            </a:r>
            <a:r>
              <a:rPr lang="cs-CZ" dirty="0" err="1" smtClean="0"/>
              <a:t>lecture</a:t>
            </a:r>
            <a:r>
              <a:rPr lang="cs-CZ" dirty="0" smtClean="0"/>
              <a:t> </a:t>
            </a:r>
            <a:r>
              <a:rPr lang="cs-CZ" dirty="0" err="1" smtClean="0"/>
              <a:t>hall</a:t>
            </a:r>
            <a:r>
              <a:rPr lang="cs-CZ" dirty="0" smtClean="0"/>
              <a:t>, </a:t>
            </a:r>
            <a:r>
              <a:rPr lang="cs-CZ" dirty="0" err="1" smtClean="0"/>
              <a:t>exhibitions</a:t>
            </a:r>
            <a:r>
              <a:rPr lang="cs-CZ" dirty="0" smtClean="0"/>
              <a:t> </a:t>
            </a:r>
            <a:r>
              <a:rPr lang="cs-CZ" dirty="0" err="1" smtClean="0"/>
              <a:t>facilities</a:t>
            </a: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Hotel </a:t>
            </a:r>
            <a:r>
              <a:rPr lang="cs-CZ" sz="3600" dirty="0" err="1" smtClean="0">
                <a:solidFill>
                  <a:srgbClr val="FF0000"/>
                </a:solidFill>
              </a:rPr>
              <a:t>classification</a:t>
            </a:r>
            <a:r>
              <a:rPr lang="cs-CZ" sz="3600" dirty="0" smtClean="0">
                <a:solidFill>
                  <a:srgbClr val="FF0000"/>
                </a:solidFill>
              </a:rPr>
              <a:t> – </a:t>
            </a:r>
            <a:r>
              <a:rPr lang="cs-CZ" sz="3600" dirty="0" err="1" smtClean="0">
                <a:solidFill>
                  <a:srgbClr val="FF0000"/>
                </a:solidFill>
              </a:rPr>
              <a:t>match</a:t>
            </a:r>
            <a:r>
              <a:rPr lang="cs-CZ" sz="3600" dirty="0" smtClean="0">
                <a:solidFill>
                  <a:srgbClr val="FF0000"/>
                </a:solidFill>
              </a:rPr>
              <a:t> 1-5 </a:t>
            </a:r>
            <a:r>
              <a:rPr lang="cs-CZ" sz="3600" dirty="0" err="1" smtClean="0">
                <a:solidFill>
                  <a:srgbClr val="FF0000"/>
                </a:solidFill>
              </a:rPr>
              <a:t>with</a:t>
            </a:r>
            <a:r>
              <a:rPr lang="cs-CZ" sz="3600" dirty="0" smtClean="0">
                <a:solidFill>
                  <a:srgbClr val="FF0000"/>
                </a:solidFill>
              </a:rPr>
              <a:t> a-e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1) 5-star hotel *****</a:t>
            </a:r>
          </a:p>
          <a:p>
            <a:r>
              <a:rPr lang="cs-CZ" dirty="0" smtClean="0"/>
              <a:t>2) 4-star hotel ****</a:t>
            </a:r>
          </a:p>
          <a:p>
            <a:r>
              <a:rPr lang="cs-CZ" dirty="0" smtClean="0"/>
              <a:t>3) </a:t>
            </a:r>
            <a:r>
              <a:rPr lang="cs-CZ" dirty="0" err="1" smtClean="0"/>
              <a:t>3</a:t>
            </a:r>
            <a:r>
              <a:rPr lang="cs-CZ" dirty="0" smtClean="0"/>
              <a:t>-star hotel ***</a:t>
            </a:r>
          </a:p>
          <a:p>
            <a:r>
              <a:rPr lang="cs-CZ" dirty="0" smtClean="0"/>
              <a:t>4) 2-star hotel **</a:t>
            </a:r>
          </a:p>
          <a:p>
            <a:r>
              <a:rPr lang="cs-CZ" dirty="0" smtClean="0"/>
              <a:t>5) 1-star hotel *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a) </a:t>
            </a:r>
            <a:r>
              <a:rPr lang="cs-CZ" dirty="0" err="1" smtClean="0"/>
              <a:t>well</a:t>
            </a:r>
            <a:r>
              <a:rPr lang="cs-CZ" dirty="0" smtClean="0"/>
              <a:t>-</a:t>
            </a:r>
            <a:r>
              <a:rPr lang="cs-CZ" dirty="0" err="1" smtClean="0"/>
              <a:t>appointed</a:t>
            </a:r>
            <a:r>
              <a:rPr lang="cs-CZ" dirty="0" smtClean="0"/>
              <a:t> </a:t>
            </a:r>
            <a:r>
              <a:rPr lang="cs-CZ" dirty="0" err="1" smtClean="0"/>
              <a:t>hotels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 a </a:t>
            </a:r>
            <a:r>
              <a:rPr lang="cs-CZ" dirty="0" err="1" smtClean="0"/>
              <a:t>very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standard</a:t>
            </a:r>
          </a:p>
          <a:p>
            <a:r>
              <a:rPr lang="cs-CZ" dirty="0" smtClean="0"/>
              <a:t>b) </a:t>
            </a:r>
            <a:r>
              <a:rPr lang="cs-CZ" dirty="0" err="1" smtClean="0"/>
              <a:t>smaller</a:t>
            </a:r>
            <a:r>
              <a:rPr lang="cs-CZ" dirty="0" smtClean="0"/>
              <a:t> </a:t>
            </a:r>
            <a:r>
              <a:rPr lang="cs-CZ" dirty="0" err="1" smtClean="0"/>
              <a:t>hotels</a:t>
            </a:r>
            <a:r>
              <a:rPr lang="cs-CZ" dirty="0" smtClean="0"/>
              <a:t>, </a:t>
            </a:r>
            <a:r>
              <a:rPr lang="cs-CZ" dirty="0" err="1" smtClean="0"/>
              <a:t>simply</a:t>
            </a:r>
            <a:r>
              <a:rPr lang="cs-CZ" dirty="0" smtClean="0"/>
              <a:t> </a:t>
            </a:r>
            <a:r>
              <a:rPr lang="cs-CZ" dirty="0" err="1" smtClean="0"/>
              <a:t>furnished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well</a:t>
            </a:r>
            <a:r>
              <a:rPr lang="cs-CZ" dirty="0" smtClean="0"/>
              <a:t> </a:t>
            </a:r>
            <a:r>
              <a:rPr lang="cs-CZ" dirty="0" err="1" smtClean="0"/>
              <a:t>kept</a:t>
            </a:r>
            <a:endParaRPr lang="cs-CZ" dirty="0" smtClean="0"/>
          </a:p>
          <a:p>
            <a:r>
              <a:rPr lang="cs-CZ" dirty="0" smtClean="0"/>
              <a:t>c) </a:t>
            </a:r>
            <a:r>
              <a:rPr lang="cs-CZ" dirty="0" err="1" smtClean="0"/>
              <a:t>hotels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highest</a:t>
            </a:r>
            <a:r>
              <a:rPr lang="cs-CZ" dirty="0" smtClean="0"/>
              <a:t> </a:t>
            </a:r>
            <a:r>
              <a:rPr lang="cs-CZ" dirty="0" err="1" smtClean="0"/>
              <a:t>international</a:t>
            </a:r>
            <a:r>
              <a:rPr lang="cs-CZ" dirty="0" smtClean="0"/>
              <a:t> </a:t>
            </a:r>
            <a:r>
              <a:rPr lang="cs-CZ" dirty="0" err="1" smtClean="0"/>
              <a:t>class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excellent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endParaRPr lang="cs-CZ" dirty="0" smtClean="0"/>
          </a:p>
          <a:p>
            <a:r>
              <a:rPr lang="cs-CZ" dirty="0" smtClean="0"/>
              <a:t>d) </a:t>
            </a:r>
            <a:r>
              <a:rPr lang="cs-CZ" dirty="0" err="1" smtClean="0"/>
              <a:t>hotels</a:t>
            </a:r>
            <a:r>
              <a:rPr lang="cs-CZ" dirty="0" smtClean="0"/>
              <a:t> </a:t>
            </a:r>
            <a:r>
              <a:rPr lang="cs-CZ" dirty="0" err="1" smtClean="0"/>
              <a:t>offering</a:t>
            </a:r>
            <a:r>
              <a:rPr lang="cs-CZ" dirty="0" smtClean="0"/>
              <a:t> a </a:t>
            </a:r>
            <a:r>
              <a:rPr lang="cs-CZ" dirty="0" err="1" smtClean="0"/>
              <a:t>good</a:t>
            </a:r>
            <a:r>
              <a:rPr lang="cs-CZ" dirty="0" smtClean="0"/>
              <a:t> standard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comfort</a:t>
            </a:r>
            <a:endParaRPr lang="cs-CZ" dirty="0" smtClean="0"/>
          </a:p>
          <a:p>
            <a:r>
              <a:rPr lang="cs-CZ" dirty="0" smtClean="0"/>
              <a:t>e) </a:t>
            </a:r>
            <a:r>
              <a:rPr lang="cs-CZ" dirty="0" err="1" smtClean="0"/>
              <a:t>exceptionally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hotels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high</a:t>
            </a:r>
            <a:r>
              <a:rPr lang="cs-CZ" dirty="0" smtClean="0"/>
              <a:t> standard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day</a:t>
            </a:r>
            <a:r>
              <a:rPr lang="cs-CZ" dirty="0" smtClean="0"/>
              <a:t> </a:t>
            </a:r>
            <a:r>
              <a:rPr lang="cs-CZ" dirty="0" err="1" smtClean="0"/>
              <a:t>and</a:t>
            </a:r>
            <a:r>
              <a:rPr lang="cs-CZ" dirty="0" smtClean="0"/>
              <a:t> </a:t>
            </a:r>
            <a:r>
              <a:rPr lang="cs-CZ" dirty="0" err="1" smtClean="0"/>
              <a:t>night</a:t>
            </a:r>
            <a:r>
              <a:rPr lang="cs-CZ" dirty="0" smtClean="0"/>
              <a:t> </a:t>
            </a:r>
            <a:r>
              <a:rPr lang="cs-CZ" dirty="0" err="1" smtClean="0"/>
              <a:t>service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Hotel </a:t>
            </a:r>
            <a:r>
              <a:rPr lang="cs-CZ" dirty="0" err="1" smtClean="0"/>
              <a:t>types</a:t>
            </a:r>
            <a:endParaRPr lang="cs-CZ" dirty="0" smtClean="0"/>
          </a:p>
          <a:p>
            <a:r>
              <a:rPr lang="cs-CZ" dirty="0" smtClean="0"/>
              <a:t>1-b</a:t>
            </a:r>
          </a:p>
          <a:p>
            <a:r>
              <a:rPr lang="cs-CZ" dirty="0" smtClean="0"/>
              <a:t>2-f</a:t>
            </a:r>
          </a:p>
          <a:p>
            <a:r>
              <a:rPr lang="cs-CZ" dirty="0" smtClean="0"/>
              <a:t>3-c</a:t>
            </a:r>
          </a:p>
          <a:p>
            <a:r>
              <a:rPr lang="cs-CZ" dirty="0" smtClean="0"/>
              <a:t>4-g</a:t>
            </a:r>
          </a:p>
          <a:p>
            <a:r>
              <a:rPr lang="cs-CZ" dirty="0" smtClean="0"/>
              <a:t>5-a</a:t>
            </a:r>
          </a:p>
          <a:p>
            <a:r>
              <a:rPr lang="cs-CZ" dirty="0" smtClean="0"/>
              <a:t>6-e</a:t>
            </a:r>
          </a:p>
          <a:p>
            <a:r>
              <a:rPr lang="cs-CZ" dirty="0" smtClean="0"/>
              <a:t>7-d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Hotel </a:t>
            </a:r>
            <a:r>
              <a:rPr lang="cs-CZ" dirty="0" err="1" smtClean="0"/>
              <a:t>classification</a:t>
            </a:r>
            <a:endParaRPr lang="cs-CZ" dirty="0" smtClean="0"/>
          </a:p>
          <a:p>
            <a:r>
              <a:rPr lang="cs-CZ" dirty="0" smtClean="0"/>
              <a:t>1-c</a:t>
            </a:r>
          </a:p>
          <a:p>
            <a:r>
              <a:rPr lang="cs-CZ" dirty="0" smtClean="0"/>
              <a:t>2-e</a:t>
            </a:r>
          </a:p>
          <a:p>
            <a:r>
              <a:rPr lang="cs-CZ" dirty="0" smtClean="0"/>
              <a:t>3-a</a:t>
            </a:r>
          </a:p>
          <a:p>
            <a:r>
              <a:rPr lang="cs-CZ" dirty="0" smtClean="0"/>
              <a:t>4-d</a:t>
            </a:r>
          </a:p>
          <a:p>
            <a:r>
              <a:rPr lang="cs-CZ" dirty="0" smtClean="0"/>
              <a:t>5-b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</a:t>
            </a:r>
          </a:p>
          <a:p>
            <a:r>
              <a:rPr lang="cs-CZ" dirty="0" smtClean="0"/>
              <a:t>JOSEF PYTELKA. </a:t>
            </a:r>
            <a:r>
              <a:rPr lang="cs-CZ" i="1" dirty="0" smtClean="0"/>
              <a:t>Angličtina pro provoz hotelů a společného stravování</a:t>
            </a:r>
            <a:r>
              <a:rPr lang="cs-CZ" dirty="0" smtClean="0"/>
              <a:t>. 2. upravené </a:t>
            </a:r>
            <a:r>
              <a:rPr lang="cs-CZ" dirty="0" err="1" smtClean="0"/>
              <a:t>vyd</a:t>
            </a:r>
            <a:r>
              <a:rPr lang="cs-CZ" dirty="0" smtClean="0"/>
              <a:t>. Praha: SPN, 1995. ISBN 80-85 937-18-2. </a:t>
            </a:r>
            <a:r>
              <a:rPr lang="cs-CZ" smtClean="0"/>
              <a:t>str.58</a:t>
            </a:r>
            <a:endParaRPr lang="cs-CZ" dirty="0" smtClean="0"/>
          </a:p>
          <a:p>
            <a:endParaRPr lang="cs-CZ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392</Words>
  <Application>Microsoft Office PowerPoint</Application>
  <PresentationFormat>Předvádění na obrazovce (4:3)</PresentationFormat>
  <Paragraphs>66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Snímek 2</vt:lpstr>
      <vt:lpstr>HOTEL TYPES AND HOTEL CLASSIFICATION</vt:lpstr>
      <vt:lpstr>Hotel types -match 1-7 with a-g</vt:lpstr>
      <vt:lpstr>Hotel classification – match 1-5 with a-e</vt:lpstr>
      <vt:lpstr>solution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HOTEL TYPES AND HOTEL CLASSIFICATION</dc:title>
  <dc:creator>Markytan</dc:creator>
  <cp:lastModifiedBy>Markytan</cp:lastModifiedBy>
  <cp:revision>5</cp:revision>
  <dcterms:created xsi:type="dcterms:W3CDTF">2013-01-26T13:37:01Z</dcterms:created>
  <dcterms:modified xsi:type="dcterms:W3CDTF">2013-04-02T15:20:16Z</dcterms:modified>
</cp:coreProperties>
</file>