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av" ContentType="audio/wav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451" r:id="rId2"/>
    <p:sldId id="361" r:id="rId3"/>
    <p:sldId id="271" r:id="rId4"/>
    <p:sldId id="272" r:id="rId5"/>
    <p:sldId id="362" r:id="rId6"/>
    <p:sldId id="363" r:id="rId7"/>
    <p:sldId id="45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CC00"/>
    <a:srgbClr val="3333FF"/>
    <a:srgbClr val="6600FF"/>
    <a:srgbClr val="FF0000"/>
    <a:srgbClr val="FFFF66"/>
    <a:srgbClr val="663300"/>
    <a:srgbClr val="FFFFCC"/>
    <a:srgbClr val="990033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30" autoAdjust="0"/>
    <p:restoredTop sz="93930" autoAdjust="0"/>
  </p:normalViewPr>
  <p:slideViewPr>
    <p:cSldViewPr>
      <p:cViewPr>
        <p:scale>
          <a:sx n="80" d="100"/>
          <a:sy n="80" d="100"/>
        </p:scale>
        <p:origin x="-72" y="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62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514"/>
    </p:cViewPr>
  </p:sorterViewPr>
  <p:notesViewPr>
    <p:cSldViewPr>
      <p:cViewPr varScale="1">
        <p:scale>
          <a:sx n="83" d="100"/>
          <a:sy n="83" d="100"/>
        </p:scale>
        <p:origin x="-199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1BE3F6-3759-4AB1-803C-AC387ADB8BBA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4D66F-0963-41E0-8DB5-8F7AE4DBB9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35403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mb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emf"/><Relationship Id="rId4" Type="http://schemas.openxmlformats.org/officeDocument/2006/relationships/package" Target="../embeddings/Dokument_aplikace_Microsoft_Word1.docx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emf"/><Relationship Id="rId5" Type="http://schemas.openxmlformats.org/officeDocument/2006/relationships/package" Target="../embeddings/Dokument_aplikace_Microsoft_Word2.docx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VY_32_INOVACE_06_04_podstatná jména (rod ženský)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 E S K Ý  J A Z Y K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395108"/>
      </p:ext>
    </p:extLst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Popis prezentace 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1. snímek – vyškrtej podstatná jména rodu ženského (</a:t>
            </a:r>
            <a:r>
              <a:rPr lang="cs-CZ" dirty="0" err="1" smtClean="0"/>
              <a:t>osmisměrka</a:t>
            </a:r>
            <a:r>
              <a:rPr lang="cs-CZ" dirty="0" smtClean="0"/>
              <a:t>)</a:t>
            </a:r>
          </a:p>
          <a:p>
            <a:r>
              <a:rPr lang="cs-CZ" dirty="0" smtClean="0"/>
              <a:t>2. snímek – správné řešení 1. snímku</a:t>
            </a:r>
          </a:p>
          <a:p>
            <a:r>
              <a:rPr lang="cs-CZ" dirty="0" smtClean="0"/>
              <a:t>3. snímek – doplňovačka (rod ženský)</a:t>
            </a:r>
          </a:p>
          <a:p>
            <a:r>
              <a:rPr lang="cs-CZ" dirty="0" smtClean="0"/>
              <a:t>4. snímek – správné řešení 3. snímku</a:t>
            </a:r>
            <a:endParaRPr lang="cs-CZ" dirty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Najdi a vyškrtej </a:t>
            </a:r>
            <a:br>
              <a:rPr lang="cs-CZ" sz="2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</a:br>
            <a:r>
              <a:rPr lang="cs-CZ" sz="2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10 podstatných jmen rodu ženského </a:t>
            </a:r>
            <a:endParaRPr lang="cs-CZ" sz="26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29698" name="Object 2"/>
          <p:cNvGraphicFramePr>
            <a:graphicFrameLocks noChangeAspect="1"/>
          </p:cNvGraphicFramePr>
          <p:nvPr/>
        </p:nvGraphicFramePr>
        <p:xfrm>
          <a:off x="1259632" y="2420888"/>
          <a:ext cx="6696744" cy="32403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01" name="Dokument" r:id="rId4" imgW="5915071" imgH="2426294" progId="Word.Document.12">
                  <p:embed/>
                </p:oleObj>
              </mc:Choice>
              <mc:Fallback>
                <p:oleObj name="Dokument" r:id="rId4" imgW="5915071" imgH="2426294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2420888"/>
                        <a:ext cx="6696744" cy="324036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Máš to správně? </a:t>
            </a:r>
            <a:endParaRPr lang="cs-CZ" sz="48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0723" name="Object 3"/>
          <p:cNvGraphicFramePr>
            <a:graphicFrameLocks noChangeAspect="1"/>
          </p:cNvGraphicFramePr>
          <p:nvPr/>
        </p:nvGraphicFramePr>
        <p:xfrm>
          <a:off x="1259632" y="2276872"/>
          <a:ext cx="6624736" cy="33123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26" name="Dokument" r:id="rId5" imgW="5915071" imgH="2426294" progId="Word.Document.12">
                  <p:embed/>
                </p:oleObj>
              </mc:Choice>
              <mc:Fallback>
                <p:oleObj name="Dokument" r:id="rId5" imgW="5915071" imgH="2426294" progId="Word.Document.12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2276872"/>
                        <a:ext cx="6624736" cy="331236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j0214098.wav">
            <a:hlinkClick r:id="" action="ppaction://media"/>
          </p:cNvPr>
          <p:cNvPicPr>
            <a:picLocks noGrp="1" noRot="1" noChangeAspect="1"/>
          </p:cNvPicPr>
          <p:nvPr>
            <p:ph idx="1"/>
            <a:wavAudioFile r:embed="rId2" name="j0214098.wav"/>
          </p:nvPr>
        </p:nvPicPr>
        <p:blipFill>
          <a:blip r:embed="rId7" cstate="print"/>
          <a:stretch>
            <a:fillRect/>
          </a:stretch>
        </p:blipFill>
        <p:spPr>
          <a:xfrm>
            <a:off x="4211960" y="573325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0066FF"/>
                </a:solidFill>
              </a:rPr>
              <a:t>Doplň do vět podstatná jména rodu ženského 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b="1" dirty="0" smtClean="0">
                <a:solidFill>
                  <a:srgbClr val="CC00FF"/>
                </a:solidFill>
              </a:rPr>
              <a:t>Na stole jsou ve ...... květiny. </a:t>
            </a:r>
          </a:p>
          <a:p>
            <a:pPr algn="ctr">
              <a:buNone/>
            </a:pPr>
            <a:endParaRPr lang="cs-CZ" b="1" dirty="0" smtClean="0">
              <a:solidFill>
                <a:srgbClr val="CC00FF"/>
              </a:solidFill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CC00FF"/>
                </a:solidFill>
              </a:rPr>
              <a:t>Na světě mám nejraději …… .</a:t>
            </a:r>
          </a:p>
          <a:p>
            <a:pPr algn="ctr">
              <a:buNone/>
            </a:pPr>
            <a:endParaRPr lang="cs-CZ" b="1" dirty="0" smtClean="0">
              <a:solidFill>
                <a:srgbClr val="CC00FF"/>
              </a:solidFill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CC00FF"/>
                </a:solidFill>
              </a:rPr>
              <a:t>Mám rád palačinky s …… 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rgbClr val="0066FF"/>
                </a:solidFill>
              </a:rPr>
              <a:t>Máš to správně? </a:t>
            </a:r>
            <a:endParaRPr lang="cs-CZ" sz="3600" b="1" dirty="0">
              <a:solidFill>
                <a:srgbClr val="0066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Na stole jsou ve </a:t>
            </a:r>
            <a:r>
              <a:rPr lang="cs-CZ" b="1" dirty="0" smtClean="0">
                <a:solidFill>
                  <a:srgbClr val="CC00FF"/>
                </a:solidFill>
              </a:rPr>
              <a:t>váze</a:t>
            </a:r>
            <a:r>
              <a:rPr lang="cs-CZ" dirty="0" smtClean="0"/>
              <a:t> květiny.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Na světě mám nejraději </a:t>
            </a:r>
            <a:r>
              <a:rPr lang="cs-CZ" b="1" dirty="0" smtClean="0">
                <a:solidFill>
                  <a:srgbClr val="CC00FF"/>
                </a:solidFill>
              </a:rPr>
              <a:t>maminku</a:t>
            </a:r>
            <a:r>
              <a:rPr lang="cs-CZ" dirty="0" smtClean="0"/>
              <a:t>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Mám rád palačinky s </a:t>
            </a:r>
            <a:r>
              <a:rPr lang="cs-CZ" b="1" dirty="0" smtClean="0">
                <a:solidFill>
                  <a:srgbClr val="CC00FF"/>
                </a:solidFill>
              </a:rPr>
              <a:t>marmeládou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4286248" y="2071678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Microsoft PowerPoint_vložení_klipart_potlesk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Microsoft Office Word_tabulka 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566638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604" y="4725144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Mgr. Monika Nováková.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8120049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2348</TotalTime>
  <Words>138</Words>
  <Application>Microsoft Office PowerPoint</Application>
  <PresentationFormat>Předvádění na obrazovce (4:3)</PresentationFormat>
  <Paragraphs>36</Paragraphs>
  <Slides>7</Slides>
  <Notes>0</Notes>
  <HiddenSlides>0</HiddenSlides>
  <MMClips>2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Tok</vt:lpstr>
      <vt:lpstr>Dokument</vt:lpstr>
      <vt:lpstr>Prezentace aplikace PowerPoint</vt:lpstr>
      <vt:lpstr>Popis prezentace </vt:lpstr>
      <vt:lpstr>Najdi a vyškrtej  10 podstatných jmen rodu ženského </vt:lpstr>
      <vt:lpstr>Máš to správně? </vt:lpstr>
      <vt:lpstr>Doplň do vět podstatná jména rodu ženského </vt:lpstr>
      <vt:lpstr>Máš to správně?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Monika Nováková</dc:creator>
  <cp:lastModifiedBy>pc</cp:lastModifiedBy>
  <cp:revision>423</cp:revision>
  <dcterms:created xsi:type="dcterms:W3CDTF">2011-09-22T16:20:35Z</dcterms:created>
  <dcterms:modified xsi:type="dcterms:W3CDTF">2011-12-01T08:53:24Z</dcterms:modified>
</cp:coreProperties>
</file>