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21"/>
  </p:notesMasterIdLst>
  <p:handoutMasterIdLst>
    <p:handoutMasterId r:id="rId22"/>
  </p:handoutMasterIdLst>
  <p:sldIdLst>
    <p:sldId id="257" r:id="rId2"/>
    <p:sldId id="258" r:id="rId3"/>
    <p:sldId id="259" r:id="rId4"/>
    <p:sldId id="284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310" r:id="rId15"/>
    <p:sldId id="311" r:id="rId16"/>
    <p:sldId id="312" r:id="rId17"/>
    <p:sldId id="313" r:id="rId18"/>
    <p:sldId id="314" r:id="rId19"/>
    <p:sldId id="31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60213" autoAdjust="0"/>
  </p:normalViewPr>
  <p:slideViewPr>
    <p:cSldViewPr>
      <p:cViewPr varScale="1">
        <p:scale>
          <a:sx n="65" d="100"/>
          <a:sy n="65" d="100"/>
        </p:scale>
        <p:origin x="-13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    Název DUM:  </a:t>
            </a:r>
            <a:r>
              <a:rPr lang="cs-CZ" sz="1600" dirty="0" smtClean="0"/>
              <a:t>VY_32_INOVACE_ </a:t>
            </a:r>
            <a:r>
              <a:rPr lang="cs-CZ" sz="1600" dirty="0"/>
              <a:t>X</a:t>
            </a:r>
            <a:r>
              <a:rPr lang="cs-CZ" sz="1600" dirty="0" smtClean="0"/>
              <a:t> _2_04_</a:t>
            </a:r>
            <a:r>
              <a:rPr lang="cs-CZ" sz="1600" dirty="0" err="1" smtClean="0"/>
              <a:t>Wohin</a:t>
            </a:r>
            <a:r>
              <a:rPr lang="cs-CZ" sz="1600" dirty="0" smtClean="0"/>
              <a:t> </a:t>
            </a:r>
            <a:r>
              <a:rPr lang="cs-CZ" sz="1600" dirty="0" err="1" smtClean="0"/>
              <a:t>gehst</a:t>
            </a:r>
            <a:r>
              <a:rPr lang="cs-CZ" sz="1600" dirty="0" smtClean="0"/>
              <a:t> </a:t>
            </a:r>
            <a:r>
              <a:rPr lang="cs-CZ" sz="1600" dirty="0" err="1" smtClean="0"/>
              <a:t>du</a:t>
            </a:r>
            <a:r>
              <a:rPr lang="cs-CZ" sz="1600" dirty="0" smtClean="0"/>
              <a:t> ?</a:t>
            </a:r>
          </a:p>
          <a:p>
            <a:endParaRPr lang="cs-CZ" sz="1600" b="1" dirty="0"/>
          </a:p>
          <a:p>
            <a:r>
              <a:rPr lang="cs-CZ" sz="1600" b="1" dirty="0" smtClean="0"/>
              <a:t>    Šablona číslo:  </a:t>
            </a:r>
            <a:r>
              <a:rPr lang="cs-CZ" sz="1600" dirty="0" smtClean="0"/>
              <a:t>X</a:t>
            </a:r>
            <a:r>
              <a:rPr lang="cs-CZ" sz="1600" b="1" dirty="0" smtClean="0"/>
              <a:t>         Sada číslo:  </a:t>
            </a:r>
            <a:r>
              <a:rPr lang="cs-CZ" sz="1600" dirty="0"/>
              <a:t>2</a:t>
            </a:r>
            <a:r>
              <a:rPr lang="cs-CZ" sz="1600" dirty="0" smtClean="0"/>
              <a:t> </a:t>
            </a:r>
            <a:r>
              <a:rPr lang="cs-CZ" sz="1600" b="1" dirty="0" smtClean="0"/>
              <a:t>       Pořadové číslo DUM:  04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    Autor: </a:t>
            </a:r>
            <a:r>
              <a:rPr lang="cs-CZ" sz="1600" dirty="0" smtClean="0"/>
              <a:t>Mgr. Radmila Sálová 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705788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 </a:t>
            </a:r>
            <a:r>
              <a:rPr lang="cs-CZ" smtClean="0"/>
              <a:t>Žáci se seznámí s předložkami in, auf, zu, nach  </a:t>
            </a:r>
            <a:endParaRPr lang="cs-CZ" dirty="0" smtClean="0"/>
          </a:p>
          <a:p>
            <a:r>
              <a:rPr lang="cs-CZ" dirty="0" smtClean="0"/>
              <a:t>Očekávaný výstup</a:t>
            </a:r>
            <a:r>
              <a:rPr lang="cs-CZ" smtClean="0"/>
              <a:t>: Po procvičení dokáží tyto předložky správně použít</a:t>
            </a:r>
          </a:p>
          <a:p>
            <a:r>
              <a:rPr lang="cs-CZ" smtClean="0"/>
              <a:t> Druh učebního materiálu: prezentace  </a:t>
            </a:r>
          </a:p>
          <a:p>
            <a:r>
              <a:rPr lang="cs-CZ" smtClean="0"/>
              <a:t>Typická věková skupina: 13 – 15 let</a:t>
            </a:r>
          </a:p>
          <a:p>
            <a:r>
              <a:rPr lang="cs-CZ" smtClean="0"/>
              <a:t>Klíčová </a:t>
            </a:r>
            <a:r>
              <a:rPr lang="cs-CZ" dirty="0" smtClean="0"/>
              <a:t>slova</a:t>
            </a:r>
            <a:r>
              <a:rPr lang="cs-CZ" smtClean="0"/>
              <a:t>: Wohin......? in.., auf..., zu..., nach...</a:t>
            </a:r>
          </a:p>
          <a:p>
            <a:r>
              <a:rPr lang="cs-CZ" smtClean="0"/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xmlns="" val="1729145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Žáci se seznámí s nejčastějšími spojeními předložek a podstatných jmen, které používáme po otázce na místo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Po procvičení je dokáží správně použít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13525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C:\Users\salovar\Desktop\obr\Zoologicka_zahrada_Liberec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16832"/>
            <a:ext cx="446449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00192" y="2852936"/>
            <a:ext cx="235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in den ZOO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xmlns="" val="656553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2852936"/>
            <a:ext cx="235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in den Zirkus</a:t>
            </a:r>
            <a:endParaRPr lang="cs-CZ" sz="2800"/>
          </a:p>
        </p:txBody>
      </p:sp>
      <p:pic>
        <p:nvPicPr>
          <p:cNvPr id="2050" name="Picture 2" descr="C:\Users\salovar\Desktop\obr\cirkus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4824536" cy="388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7531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2852936"/>
            <a:ext cx="2355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 auf den</a:t>
            </a:r>
          </a:p>
          <a:p>
            <a:r>
              <a:rPr lang="cs-CZ" sz="2800" smtClean="0"/>
              <a:t>Fußballplatz</a:t>
            </a:r>
            <a:endParaRPr lang="cs-CZ" sz="2800"/>
          </a:p>
        </p:txBody>
      </p:sp>
      <p:pic>
        <p:nvPicPr>
          <p:cNvPr id="3074" name="Picture 2" descr="C:\Users\salovar\Desktop\obr\fotbal-soccer-diviziaa-wallpaper_1600x1200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88840"/>
            <a:ext cx="4824536" cy="403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0569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2852936"/>
            <a:ext cx="2355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 auf den</a:t>
            </a:r>
          </a:p>
          <a:p>
            <a:r>
              <a:rPr lang="cs-CZ" sz="2800" smtClean="0"/>
              <a:t>Tennisplatz</a:t>
            </a:r>
            <a:endParaRPr lang="cs-CZ" sz="2800"/>
          </a:p>
        </p:txBody>
      </p:sp>
      <p:pic>
        <p:nvPicPr>
          <p:cNvPr id="4098" name="Picture 2" descr="C:\Users\salovar\Desktop\obr\isCAD3SPPR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32856"/>
            <a:ext cx="4150568" cy="3312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1656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2852936"/>
            <a:ext cx="235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 ins Bett</a:t>
            </a:r>
            <a:endParaRPr lang="cs-CZ" sz="2800"/>
          </a:p>
        </p:txBody>
      </p:sp>
      <p:pic>
        <p:nvPicPr>
          <p:cNvPr id="5122" name="Picture 2" descr="C:\Users\salovar\Desktop\obr\nebesa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132856"/>
            <a:ext cx="475252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91640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2852936"/>
            <a:ext cx="235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 ins Café</a:t>
            </a:r>
            <a:endParaRPr lang="cs-CZ" sz="2800"/>
          </a:p>
        </p:txBody>
      </p:sp>
      <p:pic>
        <p:nvPicPr>
          <p:cNvPr id="6147" name="Picture 3" descr="C:\Users\salovar\Desktop\obr\531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5040560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13643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44208" y="2852936"/>
            <a:ext cx="22113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 ins Schwimmbad</a:t>
            </a:r>
            <a:endParaRPr lang="cs-CZ" sz="2800"/>
          </a:p>
        </p:txBody>
      </p:sp>
      <p:pic>
        <p:nvPicPr>
          <p:cNvPr id="7170" name="Picture 2" descr="C:\Users\salovar\Desktop\obr\BAZN-N~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1" y="2132856"/>
            <a:ext cx="5328591" cy="388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3715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44208" y="2852936"/>
            <a:ext cx="2211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 ins Theater</a:t>
            </a:r>
            <a:endParaRPr lang="cs-CZ" sz="2800"/>
          </a:p>
        </p:txBody>
      </p:sp>
      <p:pic>
        <p:nvPicPr>
          <p:cNvPr id="8194" name="Picture 2" descr="C:\Users\salovar\Desktop\obr\narodni_divadlo_nocni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16832"/>
            <a:ext cx="540060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739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44208" y="2852936"/>
            <a:ext cx="2211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 ins  Kino</a:t>
            </a:r>
            <a:endParaRPr lang="cs-CZ" sz="2800"/>
          </a:p>
        </p:txBody>
      </p:sp>
      <p:pic>
        <p:nvPicPr>
          <p:cNvPr id="9218" name="Picture 2" descr="C:\Users\salovar\Desktop\obr\v30241_kino-svetozor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7" y="1988840"/>
            <a:ext cx="5328591" cy="403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8495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44208" y="2852936"/>
            <a:ext cx="2211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 aufs   Schulfest</a:t>
            </a:r>
            <a:endParaRPr lang="cs-CZ" sz="2800"/>
          </a:p>
        </p:txBody>
      </p:sp>
      <p:pic>
        <p:nvPicPr>
          <p:cNvPr id="10242" name="Picture 2" descr="C:\Users\salovar\Desktop\obr\80big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4248472" cy="4318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03034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2852936"/>
            <a:ext cx="2499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 in die Disco</a:t>
            </a:r>
            <a:endParaRPr lang="cs-CZ" sz="2800"/>
          </a:p>
        </p:txBody>
      </p:sp>
      <p:pic>
        <p:nvPicPr>
          <p:cNvPr id="11266" name="Picture 2" descr="C:\Users\salovar\Desktop\obr\imagesCAWRI7CH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60848"/>
            <a:ext cx="4320480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773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4168" y="2852936"/>
            <a:ext cx="2355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 in die Schule/</a:t>
            </a:r>
          </a:p>
          <a:p>
            <a:r>
              <a:rPr lang="cs-CZ" sz="2800" smtClean="0"/>
              <a:t> zur Schule</a:t>
            </a:r>
            <a:endParaRPr lang="cs-CZ" sz="2800"/>
          </a:p>
        </p:txBody>
      </p:sp>
      <p:pic>
        <p:nvPicPr>
          <p:cNvPr id="12290" name="Picture 2" descr="C:\Users\salovar\Desktop\obr\skola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47862"/>
            <a:ext cx="4896544" cy="4001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704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13314" name="Picture 2" descr="C:\Users\salovar\Desktop\obr\210522161800003_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04864"/>
            <a:ext cx="5688632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20272" y="3068960"/>
            <a:ext cx="18172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zu Martin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xmlns="" val="1217610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20272" y="3068960"/>
            <a:ext cx="18172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zu Oma</a:t>
            </a:r>
            <a:endParaRPr lang="cs-CZ" sz="2800"/>
          </a:p>
        </p:txBody>
      </p:sp>
      <p:pic>
        <p:nvPicPr>
          <p:cNvPr id="14338" name="Picture 2" descr="C:\Users\salovar\Desktop\obr\76fccdb9de_50048575_o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5976664" cy="41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9832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Wohin gehst du ?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5796136" y="5137356"/>
            <a:ext cx="2218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nach Hause</a:t>
            </a:r>
            <a:endParaRPr lang="cs-CZ" sz="2800"/>
          </a:p>
        </p:txBody>
      </p:sp>
      <p:pic>
        <p:nvPicPr>
          <p:cNvPr id="15362" name="Picture 2" descr="C:\Users\salovar\Desktop\obr\domov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4680520" cy="4104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salovar\Desktop\obr\371850-original1-g3x5h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72816"/>
            <a:ext cx="2592288" cy="3317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59818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268760"/>
            <a:ext cx="7772400" cy="5256584"/>
          </a:xfrm>
        </p:spPr>
        <p:txBody>
          <a:bodyPr>
            <a:noAutofit/>
          </a:bodyPr>
          <a:lstStyle/>
          <a:p>
            <a:endParaRPr lang="cs-CZ" sz="1200" smtClean="0"/>
          </a:p>
          <a:p>
            <a:r>
              <a:rPr lang="cs-CZ" sz="1200" smtClean="0"/>
              <a:t>http://www.laktarproffs.se/cirkus.jpg</a:t>
            </a:r>
          </a:p>
          <a:p>
            <a:r>
              <a:rPr lang="cs-CZ" sz="1200" smtClean="0"/>
              <a:t>http://search.centrum.cz/img-detail.php?urlsource=http%3A%2F%2Fatps.converter.cz%2Fkurt.php&amp;urlprint=http%3A%2F%2Fa</a:t>
            </a:r>
          </a:p>
          <a:p>
            <a:r>
              <a:rPr lang="cs-CZ" sz="1200" smtClean="0"/>
              <a:t>http://www.svet-bydleni.cz/Files/Backup/nebesa7.jpg</a:t>
            </a:r>
          </a:p>
          <a:p>
            <a:r>
              <a:rPr lang="cs-CZ" sz="1200" smtClean="0"/>
              <a:t>http://www.monamie.cz/system/mainimages/5313.jpg?1328720912</a:t>
            </a:r>
          </a:p>
          <a:p>
            <a:r>
              <a:rPr lang="cs-CZ" sz="1200" smtClean="0"/>
              <a:t>http://cristinacristea.ro/wp-content/uploads/2011/04/fotbal-soccer-diviziaa-wallpaper_1600x1200.jpg</a:t>
            </a:r>
          </a:p>
          <a:p>
            <a:r>
              <a:rPr lang="cs-CZ" sz="1200" smtClean="0"/>
              <a:t>http://www.malydobrodruh.cz/wp-content/uploads/baz%C3%A9n-no%C4%8Dn%C3%AD.jpg</a:t>
            </a:r>
          </a:p>
          <a:p>
            <a:r>
              <a:rPr lang="cs-CZ" sz="1200" smtClean="0"/>
              <a:t>http://www.opernisbornd.cz/upload/obrazky-clanky/narodni_divadlo_nocni.jpg</a:t>
            </a:r>
          </a:p>
          <a:p>
            <a:r>
              <a:rPr lang="cs-CZ" sz="1200" smtClean="0"/>
              <a:t>http://www.images.atlasceska.cz/images/pamatky/velka/8611/v30241_kino-svetozor.jpg</a:t>
            </a:r>
          </a:p>
          <a:p>
            <a:r>
              <a:rPr lang="cs-CZ" sz="1200" smtClean="0"/>
              <a:t>http://www.kcsvoboda.cz/assets/images/chystane-akce/large/disko.jpg</a:t>
            </a:r>
          </a:p>
          <a:p>
            <a:r>
              <a:rPr lang="cs-CZ" sz="1200" smtClean="0"/>
              <a:t>http://www.zsmozaika.info/obr/80big.jpg</a:t>
            </a:r>
          </a:p>
          <a:p>
            <a:r>
              <a:rPr lang="cs-CZ" sz="1200" smtClean="0"/>
              <a:t>http://veletiny.cz/image/skola.jpg</a:t>
            </a:r>
          </a:p>
          <a:p>
            <a:r>
              <a:rPr lang="cs-CZ" sz="1200" smtClean="0"/>
              <a:t>http://turistickyatlas.cz/galery/Zoologicka_zahrada_Liberec.jpg</a:t>
            </a:r>
          </a:p>
          <a:p>
            <a:r>
              <a:rPr lang="cs-CZ" sz="1200" smtClean="0"/>
              <a:t>http://media.novinky.cz/185/371850-original1-g3x5h.jpg</a:t>
            </a:r>
          </a:p>
          <a:p>
            <a:r>
              <a:rPr lang="cs-CZ" sz="1200" smtClean="0"/>
              <a:t>http://nd01.jxs.cz/904/760/76fccdb9de_50048575_o2.jpg</a:t>
            </a:r>
          </a:p>
          <a:p>
            <a:r>
              <a:rPr lang="cs-CZ" sz="1200" smtClean="0"/>
              <a:t>http://www.ceskatelevize.cz/program/porady/1176221164/foto/210522161800003_1.jpg</a:t>
            </a:r>
          </a:p>
          <a:p>
            <a:r>
              <a:rPr lang="cs-CZ" sz="1200" smtClean="0"/>
              <a:t>http://default.charita.cz/sobotka/photo/domov2.jpg</a:t>
            </a:r>
          </a:p>
          <a:p>
            <a:endParaRPr lang="cs-CZ" sz="1200" smtClean="0"/>
          </a:p>
          <a:p>
            <a:endParaRPr lang="cs-CZ" sz="1200" smtClean="0"/>
          </a:p>
          <a:p>
            <a:endParaRPr lang="cs-CZ" sz="1200"/>
          </a:p>
        </p:txBody>
      </p:sp>
      <p:sp>
        <p:nvSpPr>
          <p:cNvPr id="4" name="Nadpis 8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1200" i="1"/>
              <a:t> </a:t>
            </a:r>
            <a:r>
              <a:rPr lang="cs-CZ" sz="1600" i="1"/>
              <a:t>Použité zdroje:</a:t>
            </a:r>
            <a:endParaRPr lang="cs-CZ" sz="16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129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1043</TotalTime>
  <Words>325</Words>
  <Application>Microsoft Office PowerPoint</Application>
  <PresentationFormat>Předvádění na obrazovce (4:3)</PresentationFormat>
  <Paragraphs>74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Jmění</vt:lpstr>
      <vt:lpstr>Snímek 1</vt:lpstr>
      <vt:lpstr>Snímek 2</vt:lpstr>
      <vt:lpstr>Snímek 3</vt:lpstr>
      <vt:lpstr> Wohin gehst du ?</vt:lpstr>
      <vt:lpstr> Wohin gehst du ?</vt:lpstr>
      <vt:lpstr> Wohin gehst du ?</vt:lpstr>
      <vt:lpstr> Wohin gehst du ?</vt:lpstr>
      <vt:lpstr> Wohin gehst du ?</vt:lpstr>
      <vt:lpstr> Wohin gehst du ?</vt:lpstr>
      <vt:lpstr> Wohin gehst du ?</vt:lpstr>
      <vt:lpstr> Wohin gehst du ?</vt:lpstr>
      <vt:lpstr> Wohin gehst du ?</vt:lpstr>
      <vt:lpstr> Wohin gehst du ?</vt:lpstr>
      <vt:lpstr> Wohin gehst du ?</vt:lpstr>
      <vt:lpstr> Wohin gehst du ?</vt:lpstr>
      <vt:lpstr> Wohin gehst du ?</vt:lpstr>
      <vt:lpstr> Wohin gehst du ?</vt:lpstr>
      <vt:lpstr> Wohin gehst du ?</vt:lpstr>
      <vt:lpstr> 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ucitel</cp:lastModifiedBy>
  <cp:revision>112</cp:revision>
  <dcterms:created xsi:type="dcterms:W3CDTF">2012-10-28T12:20:09Z</dcterms:created>
  <dcterms:modified xsi:type="dcterms:W3CDTF">2013-06-10T05:48:28Z</dcterms:modified>
</cp:coreProperties>
</file>