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7"/>
  </p:notesMasterIdLst>
  <p:handoutMasterIdLst>
    <p:handoutMasterId r:id="rId28"/>
  </p:handoutMasterIdLst>
  <p:sldIdLst>
    <p:sldId id="257" r:id="rId2"/>
    <p:sldId id="258" r:id="rId3"/>
    <p:sldId id="259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33" r:id="rId20"/>
    <p:sldId id="334" r:id="rId21"/>
    <p:sldId id="335" r:id="rId22"/>
    <p:sldId id="336" r:id="rId23"/>
    <p:sldId id="337" r:id="rId24"/>
    <p:sldId id="316" r:id="rId25"/>
    <p:sldId id="33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60213" autoAdjust="0"/>
  </p:normalViewPr>
  <p:slideViewPr>
    <p:cSldViewPr>
      <p:cViewPr varScale="1">
        <p:scale>
          <a:sx n="65" d="100"/>
          <a:sy n="65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0647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406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Název DUM:  </a:t>
            </a:r>
            <a:r>
              <a:rPr lang="cs-CZ" sz="1600" dirty="0" smtClean="0"/>
              <a:t>VY_32_INOVACE_ </a:t>
            </a:r>
            <a:r>
              <a:rPr lang="cs-CZ" sz="1600" dirty="0"/>
              <a:t>X</a:t>
            </a:r>
            <a:r>
              <a:rPr lang="cs-CZ" sz="1600" dirty="0" smtClean="0"/>
              <a:t> _2_07_</a:t>
            </a:r>
            <a:r>
              <a:rPr lang="cs-CZ" sz="1600" dirty="0" err="1" smtClean="0"/>
              <a:t>Das</a:t>
            </a:r>
            <a:r>
              <a:rPr lang="cs-CZ" sz="1600" dirty="0" smtClean="0"/>
              <a:t> </a:t>
            </a:r>
            <a:r>
              <a:rPr lang="cs-CZ" sz="1600" dirty="0" err="1" smtClean="0"/>
              <a:t>isst</a:t>
            </a:r>
            <a:r>
              <a:rPr lang="cs-CZ" sz="1600" dirty="0" smtClean="0"/>
              <a:t> man in...</a:t>
            </a:r>
          </a:p>
          <a:p>
            <a:endParaRPr lang="cs-CZ" sz="1600" b="1" dirty="0"/>
          </a:p>
          <a:p>
            <a:r>
              <a:rPr lang="cs-CZ" sz="1600" b="1" dirty="0" smtClean="0"/>
              <a:t>    Šablona číslo:  </a:t>
            </a:r>
            <a:r>
              <a:rPr lang="cs-CZ" sz="1600" dirty="0" smtClean="0"/>
              <a:t>X</a:t>
            </a:r>
            <a:r>
              <a:rPr lang="cs-CZ" sz="1600" b="1" dirty="0" smtClean="0"/>
              <a:t>         Sada číslo:  </a:t>
            </a:r>
            <a:r>
              <a:rPr lang="cs-CZ" sz="1600" dirty="0"/>
              <a:t>2</a:t>
            </a:r>
            <a:r>
              <a:rPr lang="cs-CZ" sz="1600" dirty="0" smtClean="0"/>
              <a:t> </a:t>
            </a:r>
            <a:r>
              <a:rPr lang="cs-CZ" sz="1600" b="1" dirty="0" smtClean="0"/>
              <a:t>       Pořadové číslo DUM:  07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    Autor: </a:t>
            </a:r>
            <a:r>
              <a:rPr lang="cs-CZ" sz="1600" dirty="0" smtClean="0"/>
              <a:t>Mgr. Radmila Sálová  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 názvy  typických jídel, připomenou si použití předložky in a názvy některých zemí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S použitím dané slovní zásoby dokáží pohovořit o daném tématu</a:t>
            </a:r>
          </a:p>
          <a:p>
            <a:r>
              <a:rPr lang="cs-CZ" smtClean="0"/>
              <a:t> Druh učebního materiálu: prezentace  </a:t>
            </a:r>
          </a:p>
          <a:p>
            <a:r>
              <a:rPr lang="cs-CZ" smtClean="0"/>
              <a:t>Typická věková skupina: 13 – 15 let</a:t>
            </a:r>
          </a:p>
          <a:p>
            <a:r>
              <a:rPr lang="cs-CZ" smtClean="0"/>
              <a:t>Klíčová </a:t>
            </a:r>
            <a:r>
              <a:rPr lang="cs-CZ" dirty="0" smtClean="0"/>
              <a:t>slova</a:t>
            </a:r>
            <a:r>
              <a:rPr lang="cs-CZ" smtClean="0"/>
              <a:t>: kommen aus.., leben in..., essen, trinken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=""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tvoří věty s použitím obrázků, uvědomují si, co je typické pro jednotlivé zmiňované země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Zvládnutou slovní zásobu jsou schopni použít nejen při konverzaci během vyučování, ale i v průběhu dovolených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 Was kannst du sagen ?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u="sng" smtClean="0"/>
              <a:t>Ilse -  Apfelstrudel – Österreich</a:t>
            </a:r>
          </a:p>
          <a:p>
            <a:pPr marL="0" indent="0">
              <a:buNone/>
            </a:pPr>
            <a:r>
              <a:rPr lang="cs-CZ" sz="3200" smtClean="0"/>
              <a:t>1)</a:t>
            </a:r>
            <a:r>
              <a:rPr lang="cs-CZ" sz="3200"/>
              <a:t> Ilse kommt aus Österreich. /</a:t>
            </a:r>
          </a:p>
          <a:p>
            <a:pPr marL="0" indent="0">
              <a:buNone/>
            </a:pPr>
            <a:r>
              <a:rPr lang="cs-CZ" sz="3200"/>
              <a:t>Ilse lebt in </a:t>
            </a:r>
            <a:r>
              <a:rPr lang="cs-CZ" sz="3200" smtClean="0"/>
              <a:t>Österreich.</a:t>
            </a:r>
          </a:p>
          <a:p>
            <a:pPr marL="0" indent="0">
              <a:buNone/>
            </a:pPr>
            <a:r>
              <a:rPr lang="cs-CZ" sz="3200" smtClean="0"/>
              <a:t>2) Sie isst Apfelstrudel sehr gern/am liebsten. /</a:t>
            </a:r>
          </a:p>
          <a:p>
            <a:pPr marL="0" indent="0">
              <a:buNone/>
            </a:pPr>
            <a:r>
              <a:rPr lang="cs-CZ" sz="3200" smtClean="0"/>
              <a:t>Sie mag Apfelstrudel./</a:t>
            </a:r>
          </a:p>
          <a:p>
            <a:pPr marL="0" indent="0">
              <a:buNone/>
            </a:pPr>
            <a:r>
              <a:rPr lang="cs-CZ" sz="3200" smtClean="0"/>
              <a:t>Apfelstrudel ist typisch für Österreich.</a:t>
            </a:r>
          </a:p>
          <a:p>
            <a:pPr marL="0" indent="0">
              <a:buNone/>
            </a:pPr>
            <a:r>
              <a:rPr lang="cs-CZ" sz="3200" smtClean="0"/>
              <a:t>( Und in Wien ? – Wiener Schnitzel mit Kartoffelsalat und Kaffe mit Sachertorte.) </a:t>
            </a:r>
          </a:p>
          <a:p>
            <a:pPr marL="0" indent="0">
              <a:buNone/>
            </a:pPr>
            <a:endParaRPr lang="cs-CZ" sz="3200"/>
          </a:p>
        </p:txBody>
      </p:sp>
    </p:spTree>
    <p:extLst>
      <p:ext uri="{BB962C8B-B14F-4D97-AF65-F5344CB8AC3E}">
        <p14:creationId xmlns="" xmlns:p14="http://schemas.microsoft.com/office/powerpoint/2010/main" val="427640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Pizza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Julia  -  Italien</a:t>
            </a:r>
            <a:endParaRPr lang="cs-CZ" sz="3200"/>
          </a:p>
        </p:txBody>
      </p:sp>
      <p:pic>
        <p:nvPicPr>
          <p:cNvPr id="1026" name="Picture 2" descr="C:\Users\salovar\Desktop\obr. - jídlo\wrapper_center[1].pn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0318" b="2031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72985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Baguette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Jeanne  -  Frankreich</a:t>
            </a:r>
            <a:endParaRPr lang="cs-CZ" sz="3200"/>
          </a:p>
        </p:txBody>
      </p:sp>
      <p:pic>
        <p:nvPicPr>
          <p:cNvPr id="2050" name="Picture 2" descr="C:\Users\salovar\Desktop\obr. - jídlo\bagety-1056_svetla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825" b="1182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5043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Hamburger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John  -  die USA</a:t>
            </a:r>
            <a:endParaRPr lang="cs-CZ" sz="3200"/>
          </a:p>
        </p:txBody>
      </p:sp>
      <p:pic>
        <p:nvPicPr>
          <p:cNvPr id="3074" name="Picture 2" descr="C:\Users\salovar\Desktop\obr. - jídlo\shutterstock_65852539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823" b="482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3225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Emmentaler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Heidi  -  die Schweiz</a:t>
            </a:r>
            <a:endParaRPr lang="cs-CZ" sz="3200"/>
          </a:p>
        </p:txBody>
      </p:sp>
      <p:pic>
        <p:nvPicPr>
          <p:cNvPr id="4098" name="Picture 2" descr="C:\Users\salovar\Desktop\obr. - jídlo\81994-9539b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685" b="1168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8784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Bratwurst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Jürgen  -  Deutschland</a:t>
            </a:r>
            <a:endParaRPr lang="cs-CZ" sz="3200"/>
          </a:p>
        </p:txBody>
      </p:sp>
      <p:pic>
        <p:nvPicPr>
          <p:cNvPr id="5122" name="Picture 2" descr="C:\Users\salovar\Desktop\obr. - jídlo\4790067-bratwurst-with-sauerkraut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2015" b="12015"/>
          <a:stretch>
            <a:fillRect/>
          </a:stretch>
        </p:blipFill>
        <p:spPr bwMode="auto">
          <a:xfrm>
            <a:off x="27403" y="35724"/>
            <a:ext cx="9001873" cy="4581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261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Fisch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Jette  -  Norwegen</a:t>
            </a:r>
            <a:endParaRPr lang="cs-CZ" sz="3200"/>
          </a:p>
        </p:txBody>
      </p:sp>
      <p:pic>
        <p:nvPicPr>
          <p:cNvPr id="6146" name="Picture 2" descr="C:\Users\salovar\Desktop\obr. - jídlo\GERTIPANEVNARYBYiWEB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953" b="1195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2034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Bier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Jiří  -  Tschechien</a:t>
            </a:r>
            <a:endParaRPr lang="cs-CZ" sz="3200"/>
          </a:p>
        </p:txBody>
      </p:sp>
      <p:pic>
        <p:nvPicPr>
          <p:cNvPr id="7170" name="Picture 2" descr="C:\Users\salovar\Desktop\obr. - jídlo\24874-3377b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1685" b="1168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7609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Wein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Pedro  -  Spanien</a:t>
            </a:r>
            <a:endParaRPr lang="cs-CZ" sz="3200"/>
          </a:p>
        </p:txBody>
      </p:sp>
      <p:pic>
        <p:nvPicPr>
          <p:cNvPr id="8194" name="Picture 2" descr="C:\Users\salovar\Desktop\obr. - jídlo\vina-cervene-bile-300x262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0859" b="20859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8640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Oliven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Alexis  -  Griechenland</a:t>
            </a:r>
            <a:endParaRPr lang="cs-CZ" sz="3200"/>
          </a:p>
        </p:txBody>
      </p:sp>
      <p:pic>
        <p:nvPicPr>
          <p:cNvPr id="9218" name="Picture 2" descr="C:\Users\salovar\Desktop\obr. - jídlo\zdravi_olivy_olej1_denik-380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6335" b="1633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4497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Sushi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Taiko  -  Japan</a:t>
            </a:r>
            <a:endParaRPr lang="cs-CZ" sz="3200"/>
          </a:p>
        </p:txBody>
      </p:sp>
      <p:pic>
        <p:nvPicPr>
          <p:cNvPr id="10242" name="Picture 2" descr="C:\Users\salovar\Desktop\obr. - jídlo\sushi2_detail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628" r="1162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7460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Bananen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José  -  Südafrika</a:t>
            </a:r>
            <a:endParaRPr lang="cs-CZ" sz="3200"/>
          </a:p>
        </p:txBody>
      </p:sp>
      <p:pic>
        <p:nvPicPr>
          <p:cNvPr id="11266" name="Picture 2" descr="C:\Users\salovar\Desktop\obr. - jídlo\banany_450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2451" b="12451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1511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Tee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Chang  -  China</a:t>
            </a:r>
            <a:endParaRPr lang="cs-CZ" sz="3200"/>
          </a:p>
        </p:txBody>
      </p:sp>
      <p:pic>
        <p:nvPicPr>
          <p:cNvPr id="12290" name="Picture 2" descr="C:\Users\salovar\Desktop\obr. - jídlo\crop-143781-cajj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48" r="284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7281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Kaffee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Juanita  -  Brasilien</a:t>
            </a:r>
            <a:endParaRPr lang="cs-CZ" sz="3200"/>
          </a:p>
        </p:txBody>
      </p:sp>
      <p:pic>
        <p:nvPicPr>
          <p:cNvPr id="13314" name="Picture 2" descr="C:\Users\salovar\Desktop\obr. - jídlo\fotolia_32282345_xs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6067" b="1606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7758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 Es ist aber nicht immer so einfach: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Du sagst .....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....  und bekommst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Tomate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Paradeiser</a:t>
            </a:r>
            <a:endParaRPr lang="cs-CZ" sz="3200"/>
          </a:p>
        </p:txBody>
      </p:sp>
      <p:pic>
        <p:nvPicPr>
          <p:cNvPr id="14338" name="Picture 2" descr="C:\Users\salovar\Desktop\obr. - jídlo\408-image-8027625--200x190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92896"/>
            <a:ext cx="3888432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3779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 Es ist aber nicht immer so einfach: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Du sagst .....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....  und bekommst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Frikadelle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Bulette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Fleischküchle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Fleischpfanzerl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Faschiertes Laberl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Hacktätschli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Hackplätzchen</a:t>
            </a:r>
          </a:p>
          <a:p>
            <a:pPr>
              <a:buFont typeface="Wingdings" pitchFamily="2" charset="2"/>
              <a:buChar char="Ø"/>
            </a:pPr>
            <a:endParaRPr lang="cs-CZ" sz="3200"/>
          </a:p>
        </p:txBody>
      </p:sp>
      <p:pic>
        <p:nvPicPr>
          <p:cNvPr id="15362" name="Picture 2" descr="C:\Users\salovar\Desktop\obr. - jídlo\sojanatky-sojove-karbanatky--vegan-120728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92896"/>
            <a:ext cx="3733800" cy="367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0386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 Es ist aber nicht immer so einfach: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Du sagst .....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....  und bekommst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Wiener Würstchen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Wienerle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Wiener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Frankfurter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Wienerli</a:t>
            </a:r>
          </a:p>
          <a:p>
            <a:pPr>
              <a:buFont typeface="Wingdings" pitchFamily="2" charset="2"/>
              <a:buChar char="Ø"/>
            </a:pPr>
            <a:endParaRPr lang="cs-CZ" sz="3200"/>
          </a:p>
        </p:txBody>
      </p:sp>
      <p:pic>
        <p:nvPicPr>
          <p:cNvPr id="16386" name="Picture 2" descr="C:\Users\salovar\Desktop\obr. - jídlo\gen__vyr_44spisske-park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339852" cy="33123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8659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 Es ist aber nicht immer so einfach: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Du sagst .....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....  und bekommst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14400" y="2420888"/>
            <a:ext cx="3733800" cy="371321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Kartoffel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Tüfte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Erdapfel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Krumbir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Grundbirn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Herdöpfel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Gumeli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Grumpere</a:t>
            </a:r>
          </a:p>
          <a:p>
            <a:pPr>
              <a:buFont typeface="Wingdings" pitchFamily="2" charset="2"/>
              <a:buChar char="Ø"/>
            </a:pPr>
            <a:endParaRPr lang="cs-CZ" sz="3200"/>
          </a:p>
        </p:txBody>
      </p:sp>
      <p:pic>
        <p:nvPicPr>
          <p:cNvPr id="17410" name="Picture 2" descr="C:\Users\salovar\Desktop\obr. - jídlo\7486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3888432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2876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 Es ist aber nicht immer so einfach: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Du sagst .....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....  und bekommst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14400" y="2420888"/>
            <a:ext cx="3733800" cy="371321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Kasseler Rippchen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Ripperl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Ripple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Selchkaree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Selchripperl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geräuchertes Rippli</a:t>
            </a:r>
            <a:endParaRPr lang="cs-CZ" sz="3200"/>
          </a:p>
        </p:txBody>
      </p:sp>
      <p:pic>
        <p:nvPicPr>
          <p:cNvPr id="18434" name="Picture 2" descr="C:\Users\salovar\Desktop\obr. - jídlo\uzena_pecene.jpg-w597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672408" cy="30963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5593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 Es ist aber nicht immer so einfach: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Du sagst .....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 ....  und bekommst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14400" y="2420888"/>
            <a:ext cx="3733800" cy="371321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Brötchen,</a:t>
            </a:r>
            <a:r>
              <a:rPr lang="cs-CZ" sz="3200"/>
              <a:t> Rundstück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Schrippe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Semmel, Weckerl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Labla, Bemme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Semmeli</a:t>
            </a:r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Weggli</a:t>
            </a:r>
          </a:p>
          <a:p>
            <a:pPr>
              <a:buFont typeface="Wingdings" pitchFamily="2" charset="2"/>
              <a:buChar char="Ø"/>
            </a:pPr>
            <a:endParaRPr lang="cs-CZ" sz="3200"/>
          </a:p>
        </p:txBody>
      </p:sp>
      <p:pic>
        <p:nvPicPr>
          <p:cNvPr id="19458" name="Picture 2" descr="C:\Users\salovar\Desktop\obr. - jídlo\f0ebef80c8b342e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2952328" cy="2520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5768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861520"/>
          </a:xfrm>
        </p:spPr>
        <p:txBody>
          <a:bodyPr>
            <a:normAutofit fontScale="47500" lnSpcReduction="20000"/>
          </a:bodyPr>
          <a:lstStyle/>
          <a:p>
            <a:r>
              <a:rPr lang="cs-CZ" sz="1800" i="1"/>
              <a:t> </a:t>
            </a:r>
            <a:r>
              <a:rPr lang="cs-CZ" sz="2800" smtClean="0"/>
              <a:t>Dostupný </a:t>
            </a:r>
            <a:r>
              <a:rPr lang="cs-CZ" sz="2800"/>
              <a:t>pod licencí Creative Commons na WWW:</a:t>
            </a:r>
          </a:p>
          <a:p>
            <a:pPr marL="0" indent="0">
              <a:buNone/>
            </a:pPr>
            <a:endParaRPr lang="cs-CZ" sz="2800"/>
          </a:p>
          <a:p>
            <a:pPr marL="0" indent="0">
              <a:buNone/>
            </a:pPr>
            <a:r>
              <a:rPr lang="cs-CZ" sz="3600"/>
              <a:t>http://www.pizza-juliano.com/images/wrapper_center.png</a:t>
            </a:r>
          </a:p>
          <a:p>
            <a:pPr marL="0" indent="0">
              <a:buNone/>
            </a:pPr>
            <a:r>
              <a:rPr lang="cs-CZ" sz="3600"/>
              <a:t>http://kontinua.cz/admin/mp_obr/bagety-1056_svetla.jpg</a:t>
            </a:r>
          </a:p>
          <a:p>
            <a:pPr marL="0" indent="0">
              <a:buNone/>
            </a:pPr>
            <a:r>
              <a:rPr lang="cs-CZ" sz="3600"/>
              <a:t>http://img.ihned.cz/attachment.php/400/36600400/aot345CF7GHIJLNjkl6PWcdfpz1U9ARV/shutterstock_65852539.jpg</a:t>
            </a:r>
          </a:p>
          <a:p>
            <a:pPr marL="0" indent="0">
              <a:buNone/>
            </a:pPr>
            <a:r>
              <a:rPr lang="cs-CZ" sz="3600"/>
              <a:t>http://www.zapakatel.cz/static/deal/81994-9539b.jpg</a:t>
            </a:r>
          </a:p>
          <a:p>
            <a:pPr marL="0" indent="0">
              <a:buNone/>
            </a:pPr>
            <a:r>
              <a:rPr lang="cs-CZ" sz="3600"/>
              <a:t>http://us.123rf.com/400wm/400/400/yatomo/yatomo0904/yatomo090400039/4790067-bratwurst-with-sauerkraut.jpg</a:t>
            </a:r>
          </a:p>
          <a:p>
            <a:pPr marL="0" indent="0">
              <a:buNone/>
            </a:pPr>
            <a:r>
              <a:rPr lang="cs-CZ" sz="3600"/>
              <a:t>http://www.gastroguss.cz/fotky937/GERTIPANEVNARYBYiWEB.jpg</a:t>
            </a:r>
          </a:p>
          <a:p>
            <a:pPr marL="0" indent="0">
              <a:buNone/>
            </a:pPr>
            <a:r>
              <a:rPr lang="cs-CZ" sz="3600"/>
              <a:t>http://www.zapakatel.cz/static/deal/24874-3377b.jpg</a:t>
            </a:r>
          </a:p>
          <a:p>
            <a:pPr marL="0" indent="0">
              <a:buNone/>
            </a:pPr>
            <a:r>
              <a:rPr lang="cs-CZ" sz="3600"/>
              <a:t>http://hobbyrecepty.cz/wp-content/uploads/vina-cervene-bile-300x262.jpg</a:t>
            </a:r>
          </a:p>
          <a:p>
            <a:pPr marL="0" indent="0">
              <a:buNone/>
            </a:pPr>
            <a:r>
              <a:rPr lang="cs-CZ" sz="3600"/>
              <a:t>http://g.denik.cz/1/af/zdravi_olivy_olej1_denik-380.jpg</a:t>
            </a:r>
          </a:p>
          <a:p>
            <a:pPr marL="0" indent="0">
              <a:buNone/>
            </a:pPr>
            <a:r>
              <a:rPr lang="cs-CZ" sz="3600"/>
              <a:t>http://www.slevici.cz/uploaded/sushi2_detail.jpg</a:t>
            </a:r>
          </a:p>
          <a:p>
            <a:pPr marL="0" indent="0">
              <a:buNone/>
            </a:pPr>
            <a:r>
              <a:rPr lang="cs-CZ" sz="3600"/>
              <a:t>http://files.bananparadis.webnode.cz/200000029-41b3b42ada/banany_450.jpg</a:t>
            </a:r>
          </a:p>
          <a:p>
            <a:pPr marL="0" indent="0">
              <a:buNone/>
            </a:pPr>
            <a:r>
              <a:rPr lang="cs-CZ" sz="3600"/>
              <a:t>http://www.tyden.cz/obrazek/201111/4ecfafbe83d07/crop-143781-cajj.jpg</a:t>
            </a:r>
          </a:p>
          <a:p>
            <a:pPr marL="0" indent="0">
              <a:buNone/>
            </a:pPr>
            <a:r>
              <a:rPr lang="cs-CZ" sz="3600"/>
              <a:t>http://www.spektrumzdravi.cz/w/spektrumzdravi/files/fotolia_32282345_xs.jpg</a:t>
            </a:r>
          </a:p>
          <a:p>
            <a:pPr marL="0" indent="0">
              <a:buNone/>
            </a:pPr>
            <a:endParaRPr lang="cs-CZ" sz="3600"/>
          </a:p>
          <a:p>
            <a:pPr marL="0" indent="0">
              <a:buNone/>
            </a:pPr>
            <a:endParaRPr lang="cs-CZ" sz="2800" smtClean="0"/>
          </a:p>
          <a:p>
            <a:pPr marL="0" indent="0">
              <a:buNone/>
            </a:pPr>
            <a:endParaRPr lang="cs-CZ" sz="2800"/>
          </a:p>
          <a:p>
            <a:pPr marL="0" indent="0">
              <a:buNone/>
            </a:pPr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1500" dirty="0"/>
              <a:t>http://ovoce-a-zelenina.</a:t>
            </a:r>
            <a:r>
              <a:rPr lang="cs-CZ" sz="1500" dirty="0" err="1"/>
              <a:t>zdrave.cz</a:t>
            </a:r>
            <a:r>
              <a:rPr lang="cs-CZ" sz="1500" dirty="0"/>
              <a:t>/</a:t>
            </a:r>
            <a:r>
              <a:rPr lang="cs-CZ" sz="1500" dirty="0" err="1"/>
              <a:t>ir</a:t>
            </a:r>
            <a:r>
              <a:rPr lang="cs-CZ" sz="1500" dirty="0"/>
              <a:t>/</a:t>
            </a:r>
            <a:r>
              <a:rPr lang="cs-CZ" sz="1500" dirty="0" err="1"/>
              <a:t>images</a:t>
            </a:r>
            <a:r>
              <a:rPr lang="cs-CZ" sz="1500" dirty="0"/>
              <a:t>/</a:t>
            </a:r>
            <a:r>
              <a:rPr lang="cs-CZ" sz="1500" dirty="0" err="1"/>
              <a:t>zdrave</a:t>
            </a:r>
            <a:r>
              <a:rPr lang="cs-CZ" sz="1500" dirty="0"/>
              <a:t>_</a:t>
            </a:r>
            <a:r>
              <a:rPr lang="cs-CZ" sz="1500" dirty="0" err="1"/>
              <a:t>ArticleModule</a:t>
            </a:r>
            <a:r>
              <a:rPr lang="cs-CZ" sz="1500" dirty="0"/>
              <a:t>-</a:t>
            </a:r>
            <a:r>
              <a:rPr lang="cs-CZ" sz="1500" dirty="0" err="1"/>
              <a:t>Articles</a:t>
            </a:r>
            <a:r>
              <a:rPr lang="cs-CZ" sz="1500" dirty="0"/>
              <a:t>/408-image-8027625--</a:t>
            </a:r>
            <a:r>
              <a:rPr lang="cs-CZ" sz="1500" dirty="0" err="1"/>
              <a:t>ifresize</a:t>
            </a:r>
            <a:r>
              <a:rPr lang="cs-CZ" sz="1500" dirty="0"/>
              <a:t>-200x.jpg</a:t>
            </a:r>
          </a:p>
          <a:p>
            <a:pPr marL="0" indent="0">
              <a:buNone/>
            </a:pPr>
            <a:r>
              <a:rPr lang="cs-CZ" sz="1500" dirty="0"/>
              <a:t>http://www.</a:t>
            </a:r>
            <a:r>
              <a:rPr lang="cs-CZ" sz="1500" dirty="0" err="1"/>
              <a:t>toprecepty.cz</a:t>
            </a:r>
            <a:r>
              <a:rPr lang="cs-CZ" sz="1500" dirty="0"/>
              <a:t>/fotky_</a:t>
            </a:r>
            <a:r>
              <a:rPr lang="cs-CZ" sz="1500" dirty="0" err="1"/>
              <a:t>nahled</a:t>
            </a:r>
            <a:r>
              <a:rPr lang="cs-CZ" sz="1500" dirty="0"/>
              <a:t>/0048/</a:t>
            </a:r>
            <a:r>
              <a:rPr lang="cs-CZ" sz="1500" dirty="0" err="1"/>
              <a:t>sojanatky</a:t>
            </a:r>
            <a:r>
              <a:rPr lang="cs-CZ" sz="1500" dirty="0"/>
              <a:t>-</a:t>
            </a:r>
            <a:r>
              <a:rPr lang="cs-CZ" sz="1500" dirty="0" err="1"/>
              <a:t>sojove</a:t>
            </a:r>
            <a:r>
              <a:rPr lang="cs-CZ" sz="1500" dirty="0"/>
              <a:t>-</a:t>
            </a:r>
            <a:r>
              <a:rPr lang="cs-CZ" sz="1500" dirty="0" err="1"/>
              <a:t>karbanatky</a:t>
            </a:r>
            <a:r>
              <a:rPr lang="cs-CZ" sz="1500" dirty="0"/>
              <a:t>--vegan-120728.jpg</a:t>
            </a:r>
          </a:p>
          <a:p>
            <a:pPr marL="0" indent="0">
              <a:buNone/>
            </a:pPr>
            <a:r>
              <a:rPr lang="cs-CZ" sz="1500" dirty="0"/>
              <a:t>http://www.potraviny-dejvicka12.cz/fotky9679/</a:t>
            </a:r>
            <a:r>
              <a:rPr lang="cs-CZ" sz="1500" dirty="0" err="1"/>
              <a:t>fotos</a:t>
            </a:r>
            <a:r>
              <a:rPr lang="cs-CZ" sz="1500" dirty="0"/>
              <a:t>/gen320/gen__</a:t>
            </a:r>
            <a:r>
              <a:rPr lang="cs-CZ" sz="1500" dirty="0" err="1"/>
              <a:t>vyr</a:t>
            </a:r>
            <a:r>
              <a:rPr lang="cs-CZ" sz="1500" dirty="0"/>
              <a:t>_44spisske-parky.</a:t>
            </a:r>
            <a:r>
              <a:rPr lang="cs-CZ" sz="1500" dirty="0" err="1"/>
              <a:t>jpg</a:t>
            </a:r>
            <a:endParaRPr lang="cs-CZ" sz="1500" dirty="0"/>
          </a:p>
          <a:p>
            <a:pPr marL="0" indent="0">
              <a:buNone/>
            </a:pPr>
            <a:r>
              <a:rPr lang="cs-CZ" sz="1500" dirty="0"/>
              <a:t>http://www.dobra-</a:t>
            </a:r>
            <a:r>
              <a:rPr lang="cs-CZ" sz="1500" dirty="0" err="1"/>
              <a:t>kucharka.cz</a:t>
            </a:r>
            <a:r>
              <a:rPr lang="cs-CZ" sz="1500" dirty="0"/>
              <a:t>/</a:t>
            </a:r>
            <a:r>
              <a:rPr lang="cs-CZ" sz="1500" dirty="0" err="1"/>
              <a:t>img</a:t>
            </a:r>
            <a:r>
              <a:rPr lang="cs-CZ" sz="1500" dirty="0"/>
              <a:t>/</a:t>
            </a:r>
            <a:r>
              <a:rPr lang="cs-CZ" sz="1500" dirty="0" err="1"/>
              <a:t>full</a:t>
            </a:r>
            <a:r>
              <a:rPr lang="cs-CZ" sz="1500" dirty="0"/>
              <a:t>/2/7486.jpg</a:t>
            </a:r>
          </a:p>
          <a:p>
            <a:pPr marL="0" indent="0">
              <a:buNone/>
            </a:pPr>
            <a:r>
              <a:rPr lang="cs-CZ" sz="1500" dirty="0"/>
              <a:t>http://www.</a:t>
            </a:r>
            <a:r>
              <a:rPr lang="cs-CZ" sz="1500" dirty="0" err="1"/>
              <a:t>reznici.cz</a:t>
            </a:r>
            <a:r>
              <a:rPr lang="cs-CZ" sz="1500" dirty="0"/>
              <a:t>/</a:t>
            </a:r>
            <a:r>
              <a:rPr lang="cs-CZ" sz="1500" dirty="0" err="1"/>
              <a:t>files</a:t>
            </a:r>
            <a:r>
              <a:rPr lang="cs-CZ" sz="1500" dirty="0"/>
              <a:t>/</a:t>
            </a:r>
            <a:r>
              <a:rPr lang="cs-CZ" sz="1500" dirty="0" err="1"/>
              <a:t>zbozi</a:t>
            </a:r>
            <a:r>
              <a:rPr lang="cs-CZ" sz="1500" dirty="0"/>
              <a:t>/uzena_</a:t>
            </a:r>
            <a:r>
              <a:rPr lang="cs-CZ" sz="1500" dirty="0" err="1"/>
              <a:t>pecene.jpg</a:t>
            </a:r>
            <a:r>
              <a:rPr lang="cs-CZ" sz="1500" dirty="0"/>
              <a:t>-w597.jpg</a:t>
            </a:r>
          </a:p>
          <a:p>
            <a:pPr marL="0" indent="0">
              <a:buNone/>
            </a:pPr>
            <a:r>
              <a:rPr lang="cs-CZ" sz="1500" dirty="0"/>
              <a:t>http://</a:t>
            </a:r>
            <a:r>
              <a:rPr lang="cs-CZ" sz="1500" dirty="0" smtClean="0"/>
              <a:t>www.</a:t>
            </a:r>
            <a:r>
              <a:rPr lang="cs-CZ" sz="1500" dirty="0" err="1" smtClean="0"/>
              <a:t>bakkerij</a:t>
            </a:r>
            <a:r>
              <a:rPr lang="cs-CZ" sz="1500" dirty="0" smtClean="0"/>
              <a:t>-</a:t>
            </a:r>
            <a:r>
              <a:rPr lang="cs-CZ" sz="1500" dirty="0" err="1" smtClean="0"/>
              <a:t>helmond.nl</a:t>
            </a:r>
            <a:r>
              <a:rPr lang="cs-CZ" sz="1500" dirty="0" smtClean="0"/>
              <a:t>/</a:t>
            </a:r>
            <a:r>
              <a:rPr lang="cs-CZ" sz="1500" dirty="0" err="1" smtClean="0"/>
              <a:t>images</a:t>
            </a:r>
            <a:r>
              <a:rPr lang="cs-CZ" sz="1500" dirty="0" smtClean="0"/>
              <a:t>/</a:t>
            </a:r>
            <a:r>
              <a:rPr lang="cs-CZ" sz="1500" dirty="0" err="1" smtClean="0"/>
              <a:t>cms</a:t>
            </a:r>
            <a:r>
              <a:rPr lang="cs-CZ" sz="1500" dirty="0" smtClean="0"/>
              <a:t>_</a:t>
            </a:r>
            <a:r>
              <a:rPr lang="cs-CZ" sz="1500" dirty="0" err="1" smtClean="0"/>
              <a:t>uploads</a:t>
            </a:r>
            <a:r>
              <a:rPr lang="cs-CZ" sz="1500" dirty="0" smtClean="0"/>
              <a:t>/</a:t>
            </a:r>
            <a:r>
              <a:rPr lang="cs-CZ" sz="1500" dirty="0" err="1" smtClean="0"/>
              <a:t>assortiment</a:t>
            </a:r>
            <a:r>
              <a:rPr lang="cs-CZ" sz="1500" dirty="0" smtClean="0"/>
              <a:t>/f0ebef80c8b342e.jpg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000" dirty="0" smtClean="0"/>
              <a:t>Tlustý Petr,Cihlářová Vítězslava, </a:t>
            </a:r>
            <a:r>
              <a:rPr lang="cs-CZ" sz="2000" dirty="0" err="1" smtClean="0"/>
              <a:t>Wicke</a:t>
            </a:r>
            <a:r>
              <a:rPr lang="cs-CZ" sz="2000" dirty="0" smtClean="0"/>
              <a:t> </a:t>
            </a:r>
            <a:r>
              <a:rPr lang="cs-CZ" sz="2000" dirty="0" err="1" smtClean="0"/>
              <a:t>Mariele</a:t>
            </a:r>
            <a:r>
              <a:rPr lang="cs-CZ" sz="2000" dirty="0" smtClean="0"/>
              <a:t> U.:</a:t>
            </a:r>
            <a:r>
              <a:rPr lang="cs-CZ" sz="2000" dirty="0" err="1" smtClean="0"/>
              <a:t>Spaß</a:t>
            </a:r>
            <a:r>
              <a:rPr lang="cs-CZ" sz="2000" dirty="0" smtClean="0"/>
              <a:t> </a:t>
            </a:r>
            <a:r>
              <a:rPr lang="cs-CZ" sz="2000" dirty="0" err="1" smtClean="0"/>
              <a:t>mit</a:t>
            </a:r>
            <a:r>
              <a:rPr lang="cs-CZ" sz="2000" dirty="0" smtClean="0"/>
              <a:t> Max 1,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Plzeň 2002</a:t>
            </a:r>
            <a:r>
              <a:rPr lang="cs-CZ" sz="2000" dirty="0"/>
              <a:t>, ISBN 80-7238-141-5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="" xmlns:p14="http://schemas.microsoft.com/office/powerpoint/2010/main" val="700305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1555</TotalTime>
  <Words>527</Words>
  <Application>Microsoft Office PowerPoint</Application>
  <PresentationFormat>Předvádění na obrazovce (4:3)</PresentationFormat>
  <Paragraphs>149</Paragraphs>
  <Slides>25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Jmění</vt:lpstr>
      <vt:lpstr>Snímek 1</vt:lpstr>
      <vt:lpstr>Snímek 2</vt:lpstr>
      <vt:lpstr>Snímek 3</vt:lpstr>
      <vt:lpstr>  Was kannst du sagen ?</vt:lpstr>
      <vt:lpstr>Pizza</vt:lpstr>
      <vt:lpstr>Baguette</vt:lpstr>
      <vt:lpstr>Hamburger</vt:lpstr>
      <vt:lpstr>Emmentaler</vt:lpstr>
      <vt:lpstr>Bratwurst</vt:lpstr>
      <vt:lpstr>Fisch</vt:lpstr>
      <vt:lpstr>Bier</vt:lpstr>
      <vt:lpstr>Wein</vt:lpstr>
      <vt:lpstr>Oliven</vt:lpstr>
      <vt:lpstr>Sushi</vt:lpstr>
      <vt:lpstr>Bananen</vt:lpstr>
      <vt:lpstr>Tee</vt:lpstr>
      <vt:lpstr>Kaffee</vt:lpstr>
      <vt:lpstr> Es ist aber nicht immer so einfach:</vt:lpstr>
      <vt:lpstr> Es ist aber nicht immer so einfach:</vt:lpstr>
      <vt:lpstr> Es ist aber nicht immer so einfach:</vt:lpstr>
      <vt:lpstr> Es ist aber nicht immer so einfach:</vt:lpstr>
      <vt:lpstr> Es ist aber nicht immer so einfach:</vt:lpstr>
      <vt:lpstr> Es ist aber nicht immer so einfach:</vt:lpstr>
      <vt:lpstr> Použité zdroje: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124</cp:revision>
  <dcterms:created xsi:type="dcterms:W3CDTF">2012-10-28T12:20:09Z</dcterms:created>
  <dcterms:modified xsi:type="dcterms:W3CDTF">2013-06-11T10:58:04Z</dcterms:modified>
</cp:coreProperties>
</file>