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99847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VY_32_INOVACE_S2_M_15_PJ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20, sčítání a odečítání do 20 s přechodem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10,používání matematických pojmů –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			sčítanec, součet, menšenec, 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 s přechodem desítky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Říjen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4 a druhý je 9.</a:t>
            </a:r>
            <a:br>
              <a:rPr lang="cs-CZ" dirty="0" smtClean="0"/>
            </a:br>
            <a:r>
              <a:rPr lang="cs-CZ" dirty="0" smtClean="0"/>
              <a:t>		Vypočítej jaký je součet.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14 a menšitel je 5.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jaký je rozdíl.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</a:t>
            </a:r>
            <a:r>
              <a:rPr lang="cs-CZ" dirty="0"/>
              <a:t>Jeden sčítanec je 4 a druhý je 9.</a:t>
            </a:r>
            <a:br>
              <a:rPr lang="cs-CZ" dirty="0"/>
            </a:br>
            <a:r>
              <a:rPr lang="cs-CZ" dirty="0"/>
              <a:t>		Vypočítej jaký je součet.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Menšenec je 14 a menšitel je 5.</a:t>
            </a:r>
          </a:p>
          <a:p>
            <a:pPr marL="0" indent="0">
              <a:buNone/>
            </a:pPr>
            <a:r>
              <a:rPr lang="cs-CZ" dirty="0"/>
              <a:t>		Vypočítej jaký je rozdíl.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5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40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23</cp:revision>
  <cp:lastPrinted>2013-04-21T19:12:58Z</cp:lastPrinted>
  <dcterms:created xsi:type="dcterms:W3CDTF">2013-04-21T17:28:00Z</dcterms:created>
  <dcterms:modified xsi:type="dcterms:W3CDTF">2013-05-23T11:13:49Z</dcterms:modified>
</cp:coreProperties>
</file>