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9" r:id="rId3"/>
    <p:sldId id="271" r:id="rId4"/>
    <p:sldId id="270" r:id="rId5"/>
    <p:sldId id="265" r:id="rId6"/>
  </p:sldIdLst>
  <p:sldSz cx="9144000" cy="6858000" type="screen4x3"/>
  <p:notesSz cx="6797675" cy="9928225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4559" autoAdjust="0"/>
    <p:restoredTop sz="94660"/>
  </p:normalViewPr>
  <p:slideViewPr>
    <p:cSldViewPr>
      <p:cViewPr varScale="1">
        <p:scale>
          <a:sx n="68" d="100"/>
          <a:sy n="68" d="100"/>
        </p:scale>
        <p:origin x="-61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117606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373461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831770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289104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572754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269357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765144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272347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344977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278865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558434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C2D7EB-02A1-4696-BFCD-AD172257755C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74E3846-82EA-4220-AAAC-FE377C7331B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943804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9" name="obrázek 1" descr="Logolink_horizontal_zaklad_RGB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51647" y="228600"/>
            <a:ext cx="5640705" cy="13417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" name="TextovéPole 14"/>
          <p:cNvSpPr txBox="1"/>
          <p:nvPr/>
        </p:nvSpPr>
        <p:spPr>
          <a:xfrm>
            <a:off x="781538" y="1707534"/>
            <a:ext cx="7998472" cy="427809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Název školy: Základní škola a Mateřská škola Libhošť 90, příspěvková organizace</a:t>
            </a:r>
          </a:p>
          <a:p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Autor:			Mgr. Pavla Jeníková</a:t>
            </a:r>
          </a:p>
          <a:p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Název projektu:		Moderní škola</a:t>
            </a:r>
          </a:p>
          <a:p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Registrační číslo projektu:	CZ.1.07/1.4.00/21.3715</a:t>
            </a: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Název:		</a:t>
            </a:r>
            <a:r>
              <a:rPr lang="cs-CZ" sz="1600" smtClean="0">
                <a:latin typeface="Arial" pitchFamily="34" charset="0"/>
                <a:cs typeface="Arial" pitchFamily="34" charset="0"/>
              </a:rPr>
              <a:t>	</a:t>
            </a:r>
            <a:r>
              <a:rPr lang="cs-CZ" sz="1600" smtClean="0">
                <a:latin typeface="Arial" pitchFamily="34" charset="0"/>
                <a:cs typeface="Arial" pitchFamily="34" charset="0"/>
              </a:rPr>
              <a:t>VY_32_INOVACE_S2_M_16_PJ</a:t>
            </a:r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Anotace:			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Operace s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čísly</a:t>
            </a:r>
            <a:endParaRPr lang="cs-CZ" sz="1600" dirty="0">
              <a:latin typeface="Arial" pitchFamily="34" charset="0"/>
              <a:cs typeface="Arial" pitchFamily="34" charset="0"/>
            </a:endParaRP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			Obor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č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ísel do 20, sčítání a odečítání do 20 s přechodem</a:t>
            </a:r>
            <a:br>
              <a:rPr lang="cs-CZ" sz="1600" dirty="0" smtClean="0"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latin typeface="Arial" pitchFamily="34" charset="0"/>
                <a:cs typeface="Arial" pitchFamily="34" charset="0"/>
              </a:rPr>
              <a:t>			10,používání matematických pojmů –</a:t>
            </a: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 			sčítanec, součet, menšenec, menšitel, rozdíl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</a:t>
            </a:r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Očekáváné výstupy:	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Žák sčítá a odečítá v oboru do 20 s přechodem desítky.</a:t>
            </a: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Klíčová slova:		Vypočítej rozdíl, vypočítej součet.</a:t>
            </a: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Druh učebního materiálu:	Prezentace</a:t>
            </a: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Ročník:			2.</a:t>
            </a: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Datum ověření:		Listopad 2012</a:t>
            </a:r>
          </a:p>
        </p:txBody>
      </p:sp>
    </p:spTree>
    <p:extLst>
      <p:ext uri="{BB962C8B-B14F-4D97-AF65-F5344CB8AC3E}">
        <p14:creationId xmlns:p14="http://schemas.microsoft.com/office/powerpoint/2010/main" xmlns="" val="21516875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96752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	1.	Jeden sčítanec je 4 a součet je 13.</a:t>
            </a:r>
            <a:br>
              <a:rPr lang="cs-CZ" dirty="0" smtClean="0"/>
            </a:br>
            <a:r>
              <a:rPr lang="cs-CZ" dirty="0" smtClean="0"/>
              <a:t>		Vypočítej druhý sčítanec.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					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	2.	Menšenec je 14 a rozdíl je 9.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Vypočítej jaký je menšitel.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43000"/>
          </a:xfrm>
        </p:spPr>
        <p:txBody>
          <a:bodyPr/>
          <a:lstStyle/>
          <a:p>
            <a:r>
              <a:rPr lang="cs-CZ" dirty="0" smtClean="0"/>
              <a:t>Matematická rozcvička</a:t>
            </a:r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683568" y="2636912"/>
            <a:ext cx="1512168" cy="936104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aoblený obdélník 8"/>
          <p:cNvSpPr/>
          <p:nvPr/>
        </p:nvSpPr>
        <p:spPr>
          <a:xfrm>
            <a:off x="3779912" y="2636912"/>
            <a:ext cx="1512168" cy="936104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aoblený obdélník 9"/>
          <p:cNvSpPr/>
          <p:nvPr/>
        </p:nvSpPr>
        <p:spPr>
          <a:xfrm>
            <a:off x="6804248" y="2636912"/>
            <a:ext cx="1512168" cy="936104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aoblený obdélník 10"/>
          <p:cNvSpPr/>
          <p:nvPr/>
        </p:nvSpPr>
        <p:spPr>
          <a:xfrm>
            <a:off x="683568" y="5517232"/>
            <a:ext cx="1512168" cy="936104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Zaoblený obdélník 11"/>
          <p:cNvSpPr/>
          <p:nvPr/>
        </p:nvSpPr>
        <p:spPr>
          <a:xfrm>
            <a:off x="3785383" y="5517232"/>
            <a:ext cx="1512168" cy="936104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Zaoblený obdélník 12"/>
          <p:cNvSpPr/>
          <p:nvPr/>
        </p:nvSpPr>
        <p:spPr>
          <a:xfrm>
            <a:off x="6804248" y="5517232"/>
            <a:ext cx="1512168" cy="936104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5148064" y="2420888"/>
            <a:ext cx="15121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          </a:t>
            </a:r>
            <a:r>
              <a:rPr lang="cs-CZ" sz="7200" dirty="0" smtClean="0"/>
              <a:t>=</a:t>
            </a:r>
            <a:endParaRPr lang="cs-CZ" sz="72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148064" y="5325015"/>
            <a:ext cx="15121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          </a:t>
            </a:r>
            <a:r>
              <a:rPr lang="cs-CZ" sz="7200" dirty="0" smtClean="0"/>
              <a:t>=</a:t>
            </a:r>
            <a:endParaRPr lang="cs-CZ" sz="7200" dirty="0"/>
          </a:p>
        </p:txBody>
      </p:sp>
    </p:spTree>
    <p:extLst>
      <p:ext uri="{BB962C8B-B14F-4D97-AF65-F5344CB8AC3E}">
        <p14:creationId xmlns:p14="http://schemas.microsoft.com/office/powerpoint/2010/main" xmlns="" val="39773299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96752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	1.	</a:t>
            </a:r>
            <a:r>
              <a:rPr lang="cs-CZ" dirty="0"/>
              <a:t>Jeden sčítanec je 4 a součet je 13.</a:t>
            </a:r>
            <a:br>
              <a:rPr lang="cs-CZ" dirty="0"/>
            </a:br>
            <a:r>
              <a:rPr lang="cs-CZ" dirty="0"/>
              <a:t>		Vypočítej druhý sčítanec.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					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	2.	</a:t>
            </a:r>
            <a:r>
              <a:rPr lang="cs-CZ" dirty="0"/>
              <a:t>Menšenec je 14 a rozdíl je 9.</a:t>
            </a:r>
          </a:p>
          <a:p>
            <a:pPr marL="0" indent="0">
              <a:buNone/>
            </a:pPr>
            <a:r>
              <a:rPr lang="cs-CZ" dirty="0"/>
              <a:t>		Vypočítej jaký je menšitel.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43000"/>
          </a:xfrm>
        </p:spPr>
        <p:txBody>
          <a:bodyPr/>
          <a:lstStyle/>
          <a:p>
            <a:r>
              <a:rPr lang="cs-CZ" dirty="0" smtClean="0"/>
              <a:t>Postup při řešení:</a:t>
            </a:r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683568" y="2636912"/>
            <a:ext cx="1512168" cy="936104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chemeClr val="tx1"/>
                </a:solidFill>
              </a:rPr>
              <a:t>4</a:t>
            </a:r>
            <a:endParaRPr lang="cs-CZ" sz="6600" dirty="0">
              <a:solidFill>
                <a:schemeClr val="tx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3779912" y="2636912"/>
            <a:ext cx="1512168" cy="936104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6600" dirty="0">
              <a:solidFill>
                <a:schemeClr val="tx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6804248" y="2636912"/>
            <a:ext cx="1512168" cy="936104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chemeClr val="tx1"/>
                </a:solidFill>
              </a:rPr>
              <a:t>13</a:t>
            </a:r>
            <a:endParaRPr lang="cs-CZ" sz="6600" dirty="0"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683568" y="5517232"/>
            <a:ext cx="1512168" cy="936104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chemeClr val="tx1"/>
                </a:solidFill>
              </a:rPr>
              <a:t>14</a:t>
            </a:r>
            <a:endParaRPr lang="cs-CZ" sz="6600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3785383" y="5517232"/>
            <a:ext cx="1512168" cy="936104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6600" dirty="0">
              <a:solidFill>
                <a:schemeClr val="tx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6804248" y="5517232"/>
            <a:ext cx="1512168" cy="936104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chemeClr val="tx1"/>
                </a:solidFill>
              </a:rPr>
              <a:t>9</a:t>
            </a:r>
            <a:endParaRPr lang="cs-CZ" sz="6600" dirty="0">
              <a:solidFill>
                <a:schemeClr val="tx1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148064" y="2420888"/>
            <a:ext cx="15121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          </a:t>
            </a:r>
            <a:r>
              <a:rPr lang="cs-CZ" sz="7200" dirty="0" smtClean="0"/>
              <a:t>=</a:t>
            </a:r>
            <a:endParaRPr lang="cs-CZ" sz="72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148064" y="5325015"/>
            <a:ext cx="15121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          </a:t>
            </a:r>
            <a:r>
              <a:rPr lang="cs-CZ" sz="7200" dirty="0" smtClean="0"/>
              <a:t>=</a:t>
            </a:r>
            <a:endParaRPr lang="cs-CZ" sz="72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273215" y="2458794"/>
            <a:ext cx="15121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       </a:t>
            </a:r>
            <a:r>
              <a:rPr lang="cs-CZ" sz="7200" dirty="0"/>
              <a:t>+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2273215" y="5385119"/>
            <a:ext cx="15121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        </a:t>
            </a:r>
            <a:r>
              <a:rPr lang="cs-CZ" sz="7200" dirty="0" smtClean="0"/>
              <a:t>-</a:t>
            </a:r>
            <a:endParaRPr lang="cs-CZ" sz="7200" dirty="0"/>
          </a:p>
        </p:txBody>
      </p:sp>
    </p:spTree>
    <p:extLst>
      <p:ext uri="{BB962C8B-B14F-4D97-AF65-F5344CB8AC3E}">
        <p14:creationId xmlns:p14="http://schemas.microsoft.com/office/powerpoint/2010/main" xmlns="" val="35304571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96752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	1.	</a:t>
            </a:r>
            <a:r>
              <a:rPr lang="cs-CZ" dirty="0"/>
              <a:t>Jeden sčítanec je 4 a součet je 13.</a:t>
            </a:r>
            <a:br>
              <a:rPr lang="cs-CZ" dirty="0"/>
            </a:br>
            <a:r>
              <a:rPr lang="cs-CZ" dirty="0"/>
              <a:t>		Vypočítej druhý sčítanec.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					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	2.	</a:t>
            </a:r>
            <a:r>
              <a:rPr lang="cs-CZ" dirty="0"/>
              <a:t>Menšenec je 14 a rozdíl je 9.</a:t>
            </a:r>
          </a:p>
          <a:p>
            <a:pPr marL="0" indent="0">
              <a:buNone/>
            </a:pPr>
            <a:r>
              <a:rPr lang="cs-CZ" dirty="0"/>
              <a:t>		Vypočítej jaký je menšitel.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43000"/>
          </a:xfrm>
        </p:spPr>
        <p:txBody>
          <a:bodyPr/>
          <a:lstStyle/>
          <a:p>
            <a:r>
              <a:rPr lang="cs-CZ" dirty="0" smtClean="0"/>
              <a:t>Řešení:	</a:t>
            </a:r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683568" y="2636912"/>
            <a:ext cx="1512168" cy="936104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chemeClr val="tx1"/>
                </a:solidFill>
              </a:rPr>
              <a:t>4</a:t>
            </a:r>
            <a:endParaRPr lang="cs-CZ" sz="6600" dirty="0">
              <a:solidFill>
                <a:schemeClr val="tx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3779912" y="2636912"/>
            <a:ext cx="1512168" cy="936104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chemeClr val="tx1"/>
                </a:solidFill>
              </a:rPr>
              <a:t>9</a:t>
            </a:r>
            <a:endParaRPr lang="cs-CZ" sz="6600" dirty="0">
              <a:solidFill>
                <a:schemeClr val="tx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6804248" y="2636912"/>
            <a:ext cx="1512168" cy="936104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chemeClr val="tx1"/>
                </a:solidFill>
              </a:rPr>
              <a:t>13</a:t>
            </a:r>
            <a:endParaRPr lang="cs-CZ" sz="6600" dirty="0"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683568" y="5517232"/>
            <a:ext cx="1512168" cy="936104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chemeClr val="tx1"/>
                </a:solidFill>
              </a:rPr>
              <a:t>14</a:t>
            </a:r>
            <a:endParaRPr lang="cs-CZ" sz="6600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3785383" y="5517232"/>
            <a:ext cx="1512168" cy="936104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chemeClr val="tx1"/>
                </a:solidFill>
              </a:rPr>
              <a:t>5</a:t>
            </a:r>
            <a:endParaRPr lang="cs-CZ" sz="6600" dirty="0">
              <a:solidFill>
                <a:schemeClr val="tx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6804248" y="5517232"/>
            <a:ext cx="1512168" cy="936104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chemeClr val="tx1"/>
                </a:solidFill>
              </a:rPr>
              <a:t>9</a:t>
            </a:r>
            <a:endParaRPr lang="cs-CZ" sz="6600" dirty="0">
              <a:solidFill>
                <a:schemeClr val="tx1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148064" y="2420888"/>
            <a:ext cx="15121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          </a:t>
            </a:r>
            <a:r>
              <a:rPr lang="cs-CZ" sz="7200" dirty="0" smtClean="0"/>
              <a:t>=</a:t>
            </a:r>
            <a:endParaRPr lang="cs-CZ" sz="72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148064" y="5325015"/>
            <a:ext cx="15121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          </a:t>
            </a:r>
            <a:r>
              <a:rPr lang="cs-CZ" sz="7200" dirty="0" smtClean="0"/>
              <a:t>=</a:t>
            </a:r>
            <a:endParaRPr lang="cs-CZ" sz="72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273215" y="2458794"/>
            <a:ext cx="15121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       </a:t>
            </a:r>
            <a:r>
              <a:rPr lang="cs-CZ" sz="7200" dirty="0"/>
              <a:t>+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2273215" y="5385119"/>
            <a:ext cx="15121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        </a:t>
            </a:r>
            <a:r>
              <a:rPr lang="cs-CZ" sz="7200" dirty="0" smtClean="0"/>
              <a:t>-</a:t>
            </a:r>
            <a:endParaRPr lang="cs-CZ" sz="7200" dirty="0"/>
          </a:p>
        </p:txBody>
      </p:sp>
    </p:spTree>
    <p:extLst>
      <p:ext uri="{BB962C8B-B14F-4D97-AF65-F5344CB8AC3E}">
        <p14:creationId xmlns:p14="http://schemas.microsoft.com/office/powerpoint/2010/main" xmlns="" val="36992535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96752"/>
            <a:ext cx="8229600" cy="1143000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>Použité zdroje :	</a:t>
            </a:r>
            <a:br>
              <a:rPr lang="cs-CZ" dirty="0" smtClean="0"/>
            </a:br>
            <a:r>
              <a:rPr lang="cs-CZ" sz="3600" dirty="0" smtClean="0"/>
              <a:t>K vytvoření  učebního materiálu byl použit Microsoft PowerPoint a vlastní nápady. 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10568753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199</TotalTime>
  <Words>56</Words>
  <Application>Microsoft Office PowerPoint</Application>
  <PresentationFormat>Předvádění na obrazovce (4:3)</PresentationFormat>
  <Paragraphs>58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Snímek 1</vt:lpstr>
      <vt:lpstr>Matematická rozcvička</vt:lpstr>
      <vt:lpstr>Postup při řešení:</vt:lpstr>
      <vt:lpstr>Řešení: </vt:lpstr>
      <vt:lpstr>Použité zdroje :  K vytvoření  učebního materiálu byl použit Microsoft PowerPoint a vlastní nápady. 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pavla</dc:creator>
  <cp:lastModifiedBy>vitovas</cp:lastModifiedBy>
  <cp:revision>25</cp:revision>
  <cp:lastPrinted>2013-04-21T19:12:58Z</cp:lastPrinted>
  <dcterms:created xsi:type="dcterms:W3CDTF">2013-04-21T17:28:00Z</dcterms:created>
  <dcterms:modified xsi:type="dcterms:W3CDTF">2013-05-23T12:13:10Z</dcterms:modified>
</cp:coreProperties>
</file>