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0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60"/>
  </p:normalViewPr>
  <p:slideViewPr>
    <p:cSldViewPr>
      <p:cViewPr varScale="1">
        <p:scale>
          <a:sx n="87" d="100"/>
          <a:sy n="87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8194872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VY_32_INOVACE_S2_M_17_PJ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Operace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Obor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ísel do 100, sčítání a odečítání desítek, 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používání	matematických pojmů – 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sčítanec, součet, menšenec, menšitel, rozdíl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Očekáváné výstupy: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Žák sčítá a odečítá v oboru do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100 bez přechodu desítek.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Klíčová slova:		Vypočítej rozdíl, vypočítej součet. 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Ročník:			2.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Datum ověření:	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Prosinec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2012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168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Jeden sčítanec je 50 a druhý 30.</a:t>
            </a:r>
            <a:br>
              <a:rPr lang="cs-CZ" dirty="0" smtClean="0"/>
            </a:br>
            <a:r>
              <a:rPr lang="cs-CZ" dirty="0" smtClean="0"/>
              <a:t>		Vypočítej součet těchto čísel.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Menšenec je 80 a menšitel je 40.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rozdíl těchto čísel.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Jeden sčítanec je 50 a druhý 30.</a:t>
            </a:r>
            <a:br>
              <a:rPr lang="cs-CZ" dirty="0" smtClean="0"/>
            </a:br>
            <a:r>
              <a:rPr lang="cs-CZ" dirty="0" smtClean="0"/>
              <a:t>		Vypočítej součet těchto čísel.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Menšenec je 80 a menšitel je 40.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rozdíl těchto čísel.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Řešení:	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50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30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80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80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40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40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73215" y="2458794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7200" dirty="0"/>
              <a:t>+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273215" y="5385119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7200" dirty="0" smtClean="0"/>
              <a:t>-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69925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40</Words>
  <Application>Microsoft Office PowerPoint</Application>
  <PresentationFormat>Předvádění na obrazovce (4:3)</PresentationFormat>
  <Paragraphs>44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Matematická rozcvička</vt:lpstr>
      <vt:lpstr>Řešení: 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21</cp:revision>
  <cp:lastPrinted>2013-04-21T19:12:58Z</cp:lastPrinted>
  <dcterms:created xsi:type="dcterms:W3CDTF">2013-04-21T17:28:00Z</dcterms:created>
  <dcterms:modified xsi:type="dcterms:W3CDTF">2013-05-23T11:14:34Z</dcterms:modified>
</cp:coreProperties>
</file>