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9" r:id="rId3"/>
    <p:sldId id="271" r:id="rId4"/>
    <p:sldId id="270" r:id="rId5"/>
    <p:sldId id="265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559" autoAdjust="0"/>
    <p:restoredTop sz="94660"/>
  </p:normalViewPr>
  <p:slideViewPr>
    <p:cSldViewPr>
      <p:cViewPr varScale="1">
        <p:scale>
          <a:sx n="87" d="100"/>
          <a:sy n="87" d="100"/>
        </p:scale>
        <p:origin x="-110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17606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73461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3177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89104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754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69357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65144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2347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44977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8865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58434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43804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9" name="obrázek 1" descr="Logolink_horizontal_zaklad_RGB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51647" y="228600"/>
            <a:ext cx="5640705" cy="1341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ovéPole 14"/>
          <p:cNvSpPr txBox="1"/>
          <p:nvPr/>
        </p:nvSpPr>
        <p:spPr>
          <a:xfrm>
            <a:off x="781538" y="1707534"/>
            <a:ext cx="8194872" cy="427809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Název školy: Základní škola a Mateřská škola Libhošť 90, příspěvková organizace</a:t>
            </a:r>
          </a:p>
          <a:p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Autor:			Mgr. Pavla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Jeníková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Název projektu:		Moderní škola</a:t>
            </a:r>
          </a:p>
          <a:p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Registrační číslo projektu:	CZ.1.07/1.4.00/21.3715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Název:			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VY_32_INOVACE_S2_M_18_PJ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Anotace:			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Operace s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čísly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			Obor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č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ísel do 100, sčítání a odečítání desítek,</a:t>
            </a:r>
            <a:br>
              <a:rPr lang="cs-CZ" sz="1600" dirty="0" smtClean="0"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latin typeface="Arial" pitchFamily="34" charset="0"/>
                <a:cs typeface="Arial" pitchFamily="34" charset="0"/>
              </a:rPr>
              <a:t>			používání matematických pojmů –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 			sčítanec, součet, menšenec, menšitel, rozdíl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Očekáváné výstupy:	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Žák sčítá a odečítá v oboru do 100 bez přechodu desítek.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Klíčová slova:		Vypočítej rozdíl, vypočítej součet.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Druh učebního materiálu:	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Prezentace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Ročník:			2.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Datum ověření:		</a:t>
            </a:r>
            <a:r>
              <a:rPr lang="cs-CZ" sz="1600" smtClean="0">
                <a:latin typeface="Arial" pitchFamily="34" charset="0"/>
                <a:cs typeface="Arial" pitchFamily="34" charset="0"/>
              </a:rPr>
              <a:t>Leden </a:t>
            </a:r>
            <a:r>
              <a:rPr lang="cs-CZ" sz="1600" smtClean="0">
                <a:latin typeface="Arial" pitchFamily="34" charset="0"/>
                <a:cs typeface="Arial" pitchFamily="34" charset="0"/>
              </a:rPr>
              <a:t>2012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1687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	1.	Jeden sčítanec je 40 a součet je 80.</a:t>
            </a:r>
            <a:br>
              <a:rPr lang="cs-CZ" dirty="0" smtClean="0"/>
            </a:br>
            <a:r>
              <a:rPr lang="cs-CZ" dirty="0" smtClean="0"/>
              <a:t>		Vypočítej druhý sčítanec.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			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2.	Menšenec je 90 a rozdíl je 30.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Vypočítej jaký je menšitel.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 smtClean="0"/>
              <a:t>Matematická rozcvička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683568" y="263691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3779912" y="263691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6804248" y="2636912"/>
            <a:ext cx="1512168" cy="93610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683568" y="551723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3785383" y="551723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6804248" y="5517232"/>
            <a:ext cx="1512168" cy="93610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5148064" y="2420888"/>
            <a:ext cx="151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sz="7200" dirty="0" smtClean="0"/>
              <a:t>=</a:t>
            </a:r>
            <a:endParaRPr lang="cs-CZ" sz="7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5325015"/>
            <a:ext cx="151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sz="7200" dirty="0" smtClean="0"/>
              <a:t>=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val="3977329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	1.	</a:t>
            </a:r>
            <a:r>
              <a:rPr lang="cs-CZ" dirty="0"/>
              <a:t>Jeden sčítanec je </a:t>
            </a:r>
            <a:r>
              <a:rPr lang="cs-CZ" dirty="0" smtClean="0"/>
              <a:t>40 </a:t>
            </a:r>
            <a:r>
              <a:rPr lang="cs-CZ" dirty="0"/>
              <a:t>a součet je </a:t>
            </a:r>
            <a:r>
              <a:rPr lang="cs-CZ" dirty="0" smtClean="0"/>
              <a:t>80.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		Vypočítej druhý sčítanec.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			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2.	</a:t>
            </a:r>
            <a:r>
              <a:rPr lang="cs-CZ" dirty="0"/>
              <a:t>Menšenec je </a:t>
            </a:r>
            <a:r>
              <a:rPr lang="cs-CZ" dirty="0" smtClean="0"/>
              <a:t>90 </a:t>
            </a:r>
            <a:r>
              <a:rPr lang="cs-CZ" dirty="0"/>
              <a:t>a rozdíl je </a:t>
            </a:r>
            <a:r>
              <a:rPr lang="cs-CZ" dirty="0" smtClean="0"/>
              <a:t>30.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		Vypočítej jaký je menšitel.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 smtClean="0"/>
              <a:t>Postup při řešení: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683568" y="263691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40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779912" y="263691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804248" y="2636912"/>
            <a:ext cx="1512168" cy="93610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80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83568" y="551723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90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785383" y="551723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804248" y="5517232"/>
            <a:ext cx="1512168" cy="93610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30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148064" y="2420888"/>
            <a:ext cx="151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sz="7200" dirty="0" smtClean="0"/>
              <a:t>=</a:t>
            </a:r>
            <a:endParaRPr lang="cs-CZ" sz="7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5325015"/>
            <a:ext cx="151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sz="7200" dirty="0" smtClean="0"/>
              <a:t>=</a:t>
            </a:r>
            <a:endParaRPr lang="cs-CZ" sz="7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273215" y="2458794"/>
            <a:ext cx="151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</a:t>
            </a:r>
            <a:r>
              <a:rPr lang="cs-CZ" sz="7200" dirty="0"/>
              <a:t>+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2273215" y="5385119"/>
            <a:ext cx="151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</a:t>
            </a:r>
            <a:r>
              <a:rPr lang="cs-CZ" sz="7200" dirty="0" smtClean="0"/>
              <a:t>-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val="3530457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	1.	</a:t>
            </a:r>
            <a:r>
              <a:rPr lang="cs-CZ" dirty="0"/>
              <a:t>Jeden sčítanec je </a:t>
            </a:r>
            <a:r>
              <a:rPr lang="cs-CZ" dirty="0" smtClean="0"/>
              <a:t>40 </a:t>
            </a:r>
            <a:r>
              <a:rPr lang="cs-CZ" dirty="0"/>
              <a:t>a součet je </a:t>
            </a:r>
            <a:r>
              <a:rPr lang="cs-CZ" dirty="0" smtClean="0"/>
              <a:t>80.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		Vypočítej druhý sčítanec.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			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2.	</a:t>
            </a:r>
            <a:r>
              <a:rPr lang="cs-CZ" dirty="0"/>
              <a:t>Menšenec je </a:t>
            </a:r>
            <a:r>
              <a:rPr lang="cs-CZ" dirty="0" smtClean="0"/>
              <a:t>90 </a:t>
            </a:r>
            <a:r>
              <a:rPr lang="cs-CZ" dirty="0"/>
              <a:t>a rozdíl je </a:t>
            </a:r>
            <a:r>
              <a:rPr lang="cs-CZ" dirty="0" smtClean="0"/>
              <a:t>30.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		Vypočítej jaký je menšitel.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 smtClean="0"/>
              <a:t>Řešení:	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683568" y="263691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40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779912" y="263691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40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804248" y="2636912"/>
            <a:ext cx="1512168" cy="93610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80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83568" y="551723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90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785383" y="551723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60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804248" y="5517232"/>
            <a:ext cx="1512168" cy="93610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30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148064" y="2420888"/>
            <a:ext cx="151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sz="7200" dirty="0" smtClean="0"/>
              <a:t>=</a:t>
            </a:r>
            <a:endParaRPr lang="cs-CZ" sz="7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5325015"/>
            <a:ext cx="151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sz="7200" dirty="0" smtClean="0"/>
              <a:t>=</a:t>
            </a:r>
            <a:endParaRPr lang="cs-CZ" sz="7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273215" y="2458794"/>
            <a:ext cx="151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</a:t>
            </a:r>
            <a:r>
              <a:rPr lang="cs-CZ" sz="7200" dirty="0"/>
              <a:t>+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2273215" y="5385119"/>
            <a:ext cx="151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</a:t>
            </a:r>
            <a:r>
              <a:rPr lang="cs-CZ" sz="7200" dirty="0" smtClean="0"/>
              <a:t>-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val="3699253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96752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Použité zdroje :	</a:t>
            </a:r>
            <a:br>
              <a:rPr lang="cs-CZ" dirty="0" smtClean="0"/>
            </a:br>
            <a:r>
              <a:rPr lang="cs-CZ" sz="3600" dirty="0" smtClean="0"/>
              <a:t>K vytvoření  učebního materiálu byl použit Microsoft PowerPoint a vlastní nápady.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056875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200</TotalTime>
  <Words>56</Words>
  <Application>Microsoft Office PowerPoint</Application>
  <PresentationFormat>Předvádění na obrazovce (4:3)</PresentationFormat>
  <Paragraphs>58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Matematická rozcvička</vt:lpstr>
      <vt:lpstr>Postup při řešení:</vt:lpstr>
      <vt:lpstr>Řešení: </vt:lpstr>
      <vt:lpstr>Použité zdroje :  K vytvoření  učebního materiálu byl použit Microsoft PowerPoint a vlastní nápady.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pavla</dc:creator>
  <cp:lastModifiedBy>Pavla Jeníková</cp:lastModifiedBy>
  <cp:revision>25</cp:revision>
  <cp:lastPrinted>2013-04-21T19:12:58Z</cp:lastPrinted>
  <dcterms:created xsi:type="dcterms:W3CDTF">2013-04-21T17:28:00Z</dcterms:created>
  <dcterms:modified xsi:type="dcterms:W3CDTF">2013-05-23T11:14:53Z</dcterms:modified>
</cp:coreProperties>
</file>