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9" r:id="rId3"/>
    <p:sldId id="271" r:id="rId4"/>
    <p:sldId id="26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707534"/>
            <a:ext cx="8194872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VY_32_INOVACE_S2_M_19_PJ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Anotace:		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Operace s 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600" dirty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Obor 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ísel do 100, sčítání a odečítání desítek, </a:t>
            </a:r>
          </a:p>
          <a:p>
            <a:r>
              <a:rPr lang="cs-CZ" sz="1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		používání	matematických pojmů – 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			sčítanec, součet, menšenec, menšitel, rozdíl.</a:t>
            </a:r>
            <a:br>
              <a:rPr lang="cs-CZ" sz="1600" dirty="0" smtClean="0"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latin typeface="Arial" pitchFamily="34" charset="0"/>
                <a:cs typeface="Arial" pitchFamily="34" charset="0"/>
              </a:rPr>
              <a:t>			Počítání se závorkami.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Očekáváné výstupy:	</a:t>
            </a:r>
            <a:r>
              <a:rPr lang="cs-CZ" sz="1600" dirty="0">
                <a:latin typeface="Arial" pitchFamily="34" charset="0"/>
                <a:cs typeface="Arial" pitchFamily="34" charset="0"/>
              </a:rPr>
              <a:t>Žák sčítá a odečítá v oboru do 100 bez přechodu desítek.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Klíčová slova:		Vypočítej rozdíl, vypočítej součet, závorky.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Ročník:			2.</a:t>
            </a:r>
          </a:p>
          <a:p>
            <a:r>
              <a:rPr lang="cs-CZ" sz="16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Únor </a:t>
            </a:r>
            <a:r>
              <a:rPr lang="cs-CZ" sz="1600" smtClean="0">
                <a:latin typeface="Arial" pitchFamily="34" charset="0"/>
                <a:cs typeface="Arial" pitchFamily="34" charset="0"/>
              </a:rPr>
              <a:t>2012</a:t>
            </a:r>
            <a:endParaRPr lang="cs-CZ" sz="16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1687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	Jeden sčítanec je 25 a druhý 30.</a:t>
            </a:r>
            <a:br>
              <a:rPr lang="cs-CZ" dirty="0" smtClean="0"/>
            </a:br>
            <a:r>
              <a:rPr lang="cs-CZ" dirty="0" smtClean="0"/>
              <a:t>		Vypočítej součet těchto čísel.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2.	Menšenec je 72 a menšitel je 20.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rozdíl těchto čísel.</a:t>
            </a:r>
            <a:br>
              <a:rPr lang="cs-CZ" dirty="0" smtClean="0"/>
            </a:b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(30+60)-8=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4.	25+9+20-50+6+90-50=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48064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1.	Jeden sčítanec je 25 a druhý 30.</a:t>
            </a:r>
            <a:br>
              <a:rPr lang="cs-CZ" dirty="0" smtClean="0"/>
            </a:br>
            <a:r>
              <a:rPr lang="cs-CZ" dirty="0" smtClean="0"/>
              <a:t>		Vypočítej součet těchto čísel.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25	+	30	=	</a:t>
            </a:r>
            <a:r>
              <a:rPr lang="cs-CZ" b="1" dirty="0" smtClean="0"/>
              <a:t>55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2.	Menšenec je 72 a menšitel je 20.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Vypočítej rozdíl těchto čísel.</a:t>
            </a:r>
          </a:p>
          <a:p>
            <a:pPr marL="0" indent="0">
              <a:buNone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72	-	20	=	</a:t>
            </a:r>
            <a:r>
              <a:rPr lang="cs-CZ" b="1" dirty="0" smtClean="0"/>
              <a:t>52</a:t>
            </a:r>
          </a:p>
          <a:p>
            <a:pPr marL="0" indent="0">
              <a:buNone/>
            </a:pPr>
            <a:r>
              <a:rPr lang="cs-CZ" dirty="0"/>
              <a:t>	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(30+60)-8	=	</a:t>
            </a:r>
            <a:r>
              <a:rPr lang="cs-CZ" b="1" dirty="0" smtClean="0"/>
              <a:t>82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	</a:t>
            </a:r>
            <a:br>
              <a:rPr lang="cs-CZ" dirty="0" smtClean="0"/>
            </a:br>
            <a:r>
              <a:rPr lang="cs-CZ" dirty="0" smtClean="0"/>
              <a:t>	4.	25+9+20-50+6+90-50	=	</a:t>
            </a:r>
            <a:r>
              <a:rPr lang="cs-CZ" b="1" dirty="0" smtClean="0"/>
              <a:t>50</a:t>
            </a:r>
            <a:endParaRPr lang="cs-CZ" b="1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119464" y="24208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2920616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204</TotalTime>
  <Words>25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Matematická rozcvička</vt:lpstr>
      <vt:lpstr>Řešení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24</cp:revision>
  <cp:lastPrinted>2013-04-21T19:12:58Z</cp:lastPrinted>
  <dcterms:created xsi:type="dcterms:W3CDTF">2013-04-21T17:28:00Z</dcterms:created>
  <dcterms:modified xsi:type="dcterms:W3CDTF">2013-05-23T11:15:13Z</dcterms:modified>
</cp:coreProperties>
</file>