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2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69" d="100"/>
          <a:sy n="69" d="100"/>
        </p:scale>
        <p:origin x="-93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1948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Jeníková.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VY_32_INOVACACE_S2_M_20_PJ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čísly.</a:t>
            </a:r>
          </a:p>
          <a:p>
            <a:r>
              <a:rPr lang="cs-CZ" sz="160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100, sčítání a odečítání do 100,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sčítanec, součet, menšenec, menšitel, rozdíl.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			Počítání se závorkami.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100 bez přechodu desítek.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součet, závorky.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Prezentace.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Březen 2012.</a:t>
            </a: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Jeden sčítanec je 33 a součet 53.</a:t>
            </a:r>
            <a:br>
              <a:rPr lang="cs-CZ" dirty="0" smtClean="0"/>
            </a:br>
            <a:r>
              <a:rPr lang="cs-CZ" dirty="0" smtClean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2.	Menšitel je 27 a rozdíl je 20.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menšenec.</a:t>
            </a:r>
            <a:br>
              <a:rPr lang="cs-CZ" dirty="0" smtClean="0"/>
            </a:b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(30+65)-(15+25)=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4.	33+20+30-8+10=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Jeden sčítanec je 30 a součet 53.</a:t>
            </a:r>
            <a:br>
              <a:rPr lang="cs-CZ" dirty="0" smtClean="0"/>
            </a:br>
            <a:r>
              <a:rPr lang="cs-CZ" dirty="0" smtClean="0"/>
              <a:t>		Vypočítej druhý sčítanec.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2.	Menšitel je 27 a rozdíl je 20.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menšenec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(30+65)-(15+25)=	55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4.	33+20+30-8+10=	85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31994" y="2174667"/>
            <a:ext cx="58321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+		=	                         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20875" y="2185700"/>
            <a:ext cx="5832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b="1" dirty="0" smtClean="0"/>
              <a:t>23</a:t>
            </a:r>
            <a:r>
              <a:rPr lang="cs-CZ" sz="2800" dirty="0" smtClean="0"/>
              <a:t>                     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07377" y="4140949"/>
            <a:ext cx="58321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-		=	                         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4140949"/>
            <a:ext cx="58321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	27		                       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4149080"/>
            <a:ext cx="5832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	</a:t>
            </a:r>
            <a:r>
              <a:rPr lang="cs-CZ" sz="2800" dirty="0" smtClean="0"/>
              <a:t>			20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6244" y="4129916"/>
            <a:ext cx="5832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47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2167382"/>
            <a:ext cx="5832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2196353"/>
            <a:ext cx="5832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		</a:t>
            </a:r>
            <a:r>
              <a:rPr lang="cs-CZ" sz="2800" dirty="0" smtClean="0"/>
              <a:t>53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909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27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</cp:lastModifiedBy>
  <cp:revision>25</cp:revision>
  <cp:lastPrinted>2013-04-21T19:12:58Z</cp:lastPrinted>
  <dcterms:created xsi:type="dcterms:W3CDTF">2013-04-21T17:28:00Z</dcterms:created>
  <dcterms:modified xsi:type="dcterms:W3CDTF">2013-05-11T15:38:28Z</dcterms:modified>
</cp:coreProperties>
</file>