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51" r:id="rId2"/>
    <p:sldId id="381" r:id="rId3"/>
    <p:sldId id="281" r:id="rId4"/>
    <p:sldId id="282" r:id="rId5"/>
    <p:sldId id="285" r:id="rId6"/>
    <p:sldId id="286" r:id="rId7"/>
    <p:sldId id="287" r:id="rId8"/>
    <p:sldId id="45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11446B-35F7-4783-951A-362FDC53E42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45B851E-BF8D-4D3C-B17B-A99744650DE8}">
      <dgm:prSet phldrT="[Text]"/>
      <dgm:spPr>
        <a:solidFill>
          <a:srgbClr val="0000CC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ČÍSLO</a:t>
          </a:r>
          <a:endParaRPr lang="cs-CZ" b="1" dirty="0">
            <a:solidFill>
              <a:srgbClr val="C00000"/>
            </a:solidFill>
          </a:endParaRPr>
        </a:p>
      </dgm:t>
    </dgm:pt>
    <dgm:pt modelId="{EA4495DE-570A-4121-8B2E-A88A70F8B818}" type="parTrans" cxnId="{D4E3B9EF-8225-4888-9B3D-99E2FE9F5BED}">
      <dgm:prSet/>
      <dgm:spPr/>
      <dgm:t>
        <a:bodyPr/>
        <a:lstStyle/>
        <a:p>
          <a:endParaRPr lang="cs-CZ"/>
        </a:p>
      </dgm:t>
    </dgm:pt>
    <dgm:pt modelId="{6E18771D-E435-4256-9FBF-E80C3C571C2D}" type="sibTrans" cxnId="{D4E3B9EF-8225-4888-9B3D-99E2FE9F5BED}">
      <dgm:prSet/>
      <dgm:spPr/>
      <dgm:t>
        <a:bodyPr/>
        <a:lstStyle/>
        <a:p>
          <a:endParaRPr lang="cs-CZ"/>
        </a:p>
      </dgm:t>
    </dgm:pt>
    <dgm:pt modelId="{5BE87829-1D26-4363-BB66-1C3F330DC294}">
      <dgm:prSet phldrT="[Text]"/>
      <dgm:spPr>
        <a:solidFill>
          <a:srgbClr val="660066"/>
        </a:solidFill>
      </dgm:spPr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jednotné</a:t>
          </a:r>
        </a:p>
      </dgm:t>
    </dgm:pt>
    <dgm:pt modelId="{9841577E-AC93-4321-9454-678EF84F8069}" type="parTrans" cxnId="{52A0B8A1-42A1-41BB-B3C6-3EFC87422F02}">
      <dgm:prSet/>
      <dgm:spPr/>
      <dgm:t>
        <a:bodyPr/>
        <a:lstStyle/>
        <a:p>
          <a:endParaRPr lang="cs-CZ"/>
        </a:p>
      </dgm:t>
    </dgm:pt>
    <dgm:pt modelId="{656E551B-552B-4F9B-AB61-19E31B1771A0}" type="sibTrans" cxnId="{52A0B8A1-42A1-41BB-B3C6-3EFC87422F02}">
      <dgm:prSet/>
      <dgm:spPr/>
      <dgm:t>
        <a:bodyPr/>
        <a:lstStyle/>
        <a:p>
          <a:endParaRPr lang="cs-CZ"/>
        </a:p>
      </dgm:t>
    </dgm:pt>
    <dgm:pt modelId="{A8526AA5-0265-4B46-9BBD-A8F999BB7286}">
      <dgm:prSet phldrT="[Text]"/>
      <dgm:spPr>
        <a:solidFill>
          <a:srgbClr val="660066"/>
        </a:solidFill>
      </dgm:spPr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 </a:t>
          </a:r>
        </a:p>
        <a:p>
          <a:endParaRPr lang="cs-CZ" b="1" dirty="0">
            <a:solidFill>
              <a:srgbClr val="FFC000"/>
            </a:solidFill>
          </a:endParaRPr>
        </a:p>
      </dgm:t>
    </dgm:pt>
    <dgm:pt modelId="{8BB213EC-4703-4338-AA80-2724D2E0CF6E}" type="parTrans" cxnId="{BD82FAFA-CFD2-4288-A21D-06B541DEF2C2}">
      <dgm:prSet/>
      <dgm:spPr/>
      <dgm:t>
        <a:bodyPr/>
        <a:lstStyle/>
        <a:p>
          <a:endParaRPr lang="cs-CZ"/>
        </a:p>
      </dgm:t>
    </dgm:pt>
    <dgm:pt modelId="{81793A66-BC78-47A2-A5A6-28E010A6CB2E}" type="sibTrans" cxnId="{BD82FAFA-CFD2-4288-A21D-06B541DEF2C2}">
      <dgm:prSet/>
      <dgm:spPr/>
      <dgm:t>
        <a:bodyPr/>
        <a:lstStyle/>
        <a:p>
          <a:endParaRPr lang="cs-CZ"/>
        </a:p>
      </dgm:t>
    </dgm:pt>
    <dgm:pt modelId="{AAE88253-4902-4660-B0C0-AC746CC6F361}" type="pres">
      <dgm:prSet presAssocID="{7611446B-35F7-4783-951A-362FDC53E42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05C52BE-5426-406A-AF3B-BFF64B55665D}" type="pres">
      <dgm:prSet presAssocID="{245B851E-BF8D-4D3C-B17B-A99744650DE8}" presName="hierRoot1" presStyleCnt="0">
        <dgm:presLayoutVars>
          <dgm:hierBranch val="init"/>
        </dgm:presLayoutVars>
      </dgm:prSet>
      <dgm:spPr/>
    </dgm:pt>
    <dgm:pt modelId="{AB82B74A-EAA9-4DF5-88CD-129AF21BA7DF}" type="pres">
      <dgm:prSet presAssocID="{245B851E-BF8D-4D3C-B17B-A99744650DE8}" presName="rootComposite1" presStyleCnt="0"/>
      <dgm:spPr/>
    </dgm:pt>
    <dgm:pt modelId="{39D59E1E-1D57-444B-B753-377356320D36}" type="pres">
      <dgm:prSet presAssocID="{245B851E-BF8D-4D3C-B17B-A99744650DE8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7A7C4CB-672B-4090-A6C5-8A9BE5DBF3FA}" type="pres">
      <dgm:prSet presAssocID="{245B851E-BF8D-4D3C-B17B-A99744650DE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A08836CB-2ADD-49DE-BE33-9E2A7D8961A9}" type="pres">
      <dgm:prSet presAssocID="{245B851E-BF8D-4D3C-B17B-A99744650DE8}" presName="hierChild2" presStyleCnt="0"/>
      <dgm:spPr/>
    </dgm:pt>
    <dgm:pt modelId="{5592DF17-5C63-4593-A2AB-3CE8563BA523}" type="pres">
      <dgm:prSet presAssocID="{9841577E-AC93-4321-9454-678EF84F8069}" presName="Name37" presStyleLbl="parChTrans1D2" presStyleIdx="0" presStyleCnt="2"/>
      <dgm:spPr/>
      <dgm:t>
        <a:bodyPr/>
        <a:lstStyle/>
        <a:p>
          <a:endParaRPr lang="cs-CZ"/>
        </a:p>
      </dgm:t>
    </dgm:pt>
    <dgm:pt modelId="{22926875-1D7D-430C-A8BF-F56E7768D44E}" type="pres">
      <dgm:prSet presAssocID="{5BE87829-1D26-4363-BB66-1C3F330DC294}" presName="hierRoot2" presStyleCnt="0">
        <dgm:presLayoutVars>
          <dgm:hierBranch val="init"/>
        </dgm:presLayoutVars>
      </dgm:prSet>
      <dgm:spPr/>
    </dgm:pt>
    <dgm:pt modelId="{EBF250E3-3DC9-4E04-9141-31ED49CE4C07}" type="pres">
      <dgm:prSet presAssocID="{5BE87829-1D26-4363-BB66-1C3F330DC294}" presName="rootComposite" presStyleCnt="0"/>
      <dgm:spPr/>
    </dgm:pt>
    <dgm:pt modelId="{6F212F7D-DD6E-4A05-863A-D1AD60AFACC1}" type="pres">
      <dgm:prSet presAssocID="{5BE87829-1D26-4363-BB66-1C3F330DC294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13EA76-BC36-4801-861D-2449A66D7863}" type="pres">
      <dgm:prSet presAssocID="{5BE87829-1D26-4363-BB66-1C3F330DC294}" presName="rootConnector" presStyleLbl="node2" presStyleIdx="0" presStyleCnt="2"/>
      <dgm:spPr/>
      <dgm:t>
        <a:bodyPr/>
        <a:lstStyle/>
        <a:p>
          <a:endParaRPr lang="cs-CZ"/>
        </a:p>
      </dgm:t>
    </dgm:pt>
    <dgm:pt modelId="{2CEA8235-CBF6-4CF1-8E14-BBC666A72C6A}" type="pres">
      <dgm:prSet presAssocID="{5BE87829-1D26-4363-BB66-1C3F330DC294}" presName="hierChild4" presStyleCnt="0"/>
      <dgm:spPr/>
    </dgm:pt>
    <dgm:pt modelId="{C3605AAD-7286-4214-9F6A-3AD383D9E5E5}" type="pres">
      <dgm:prSet presAssocID="{5BE87829-1D26-4363-BB66-1C3F330DC294}" presName="hierChild5" presStyleCnt="0"/>
      <dgm:spPr/>
    </dgm:pt>
    <dgm:pt modelId="{0BE63FD6-09D1-4259-B965-B2D47B3FAC02}" type="pres">
      <dgm:prSet presAssocID="{8BB213EC-4703-4338-AA80-2724D2E0CF6E}" presName="Name37" presStyleLbl="parChTrans1D2" presStyleIdx="1" presStyleCnt="2"/>
      <dgm:spPr/>
      <dgm:t>
        <a:bodyPr/>
        <a:lstStyle/>
        <a:p>
          <a:endParaRPr lang="cs-CZ"/>
        </a:p>
      </dgm:t>
    </dgm:pt>
    <dgm:pt modelId="{0C40E787-EFD2-458A-80B0-F3AC18D21161}" type="pres">
      <dgm:prSet presAssocID="{A8526AA5-0265-4B46-9BBD-A8F999BB7286}" presName="hierRoot2" presStyleCnt="0">
        <dgm:presLayoutVars>
          <dgm:hierBranch val="init"/>
        </dgm:presLayoutVars>
      </dgm:prSet>
      <dgm:spPr/>
    </dgm:pt>
    <dgm:pt modelId="{DFFC28F1-A03F-4908-8F4A-C5F35DE3DE26}" type="pres">
      <dgm:prSet presAssocID="{A8526AA5-0265-4B46-9BBD-A8F999BB7286}" presName="rootComposite" presStyleCnt="0"/>
      <dgm:spPr/>
    </dgm:pt>
    <dgm:pt modelId="{5A69E566-BB99-4996-B649-F8EDA9CE41AE}" type="pres">
      <dgm:prSet presAssocID="{A8526AA5-0265-4B46-9BBD-A8F999BB7286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165809-04B6-4E23-ACCF-B8F274C995C3}" type="pres">
      <dgm:prSet presAssocID="{A8526AA5-0265-4B46-9BBD-A8F999BB7286}" presName="rootConnector" presStyleLbl="node2" presStyleIdx="1" presStyleCnt="2"/>
      <dgm:spPr/>
      <dgm:t>
        <a:bodyPr/>
        <a:lstStyle/>
        <a:p>
          <a:endParaRPr lang="cs-CZ"/>
        </a:p>
      </dgm:t>
    </dgm:pt>
    <dgm:pt modelId="{9AA8DD9E-28D5-4D4B-A704-9FCE1165F0E0}" type="pres">
      <dgm:prSet presAssocID="{A8526AA5-0265-4B46-9BBD-A8F999BB7286}" presName="hierChild4" presStyleCnt="0"/>
      <dgm:spPr/>
    </dgm:pt>
    <dgm:pt modelId="{3612B475-37D6-4EF5-A86A-5B970CAECC5A}" type="pres">
      <dgm:prSet presAssocID="{A8526AA5-0265-4B46-9BBD-A8F999BB7286}" presName="hierChild5" presStyleCnt="0"/>
      <dgm:spPr/>
    </dgm:pt>
    <dgm:pt modelId="{6AF70748-8802-4478-8A67-00CFAFDDBC76}" type="pres">
      <dgm:prSet presAssocID="{245B851E-BF8D-4D3C-B17B-A99744650DE8}" presName="hierChild3" presStyleCnt="0"/>
      <dgm:spPr/>
    </dgm:pt>
  </dgm:ptLst>
  <dgm:cxnLst>
    <dgm:cxn modelId="{BD82FAFA-CFD2-4288-A21D-06B541DEF2C2}" srcId="{245B851E-BF8D-4D3C-B17B-A99744650DE8}" destId="{A8526AA5-0265-4B46-9BBD-A8F999BB7286}" srcOrd="1" destOrd="0" parTransId="{8BB213EC-4703-4338-AA80-2724D2E0CF6E}" sibTransId="{81793A66-BC78-47A2-A5A6-28E010A6CB2E}"/>
    <dgm:cxn modelId="{462F7FF7-A735-4C7B-836A-061CDD8C1FDC}" type="presOf" srcId="{8BB213EC-4703-4338-AA80-2724D2E0CF6E}" destId="{0BE63FD6-09D1-4259-B965-B2D47B3FAC02}" srcOrd="0" destOrd="0" presId="urn:microsoft.com/office/officeart/2005/8/layout/orgChart1"/>
    <dgm:cxn modelId="{D3250236-E84E-4F9B-A423-9726DB1D0628}" type="presOf" srcId="{5BE87829-1D26-4363-BB66-1C3F330DC294}" destId="{7613EA76-BC36-4801-861D-2449A66D7863}" srcOrd="1" destOrd="0" presId="urn:microsoft.com/office/officeart/2005/8/layout/orgChart1"/>
    <dgm:cxn modelId="{2EDDEAE3-D4D9-4BBE-804C-D95A11529B30}" type="presOf" srcId="{9841577E-AC93-4321-9454-678EF84F8069}" destId="{5592DF17-5C63-4593-A2AB-3CE8563BA523}" srcOrd="0" destOrd="0" presId="urn:microsoft.com/office/officeart/2005/8/layout/orgChart1"/>
    <dgm:cxn modelId="{2D44270C-18C4-47D8-915D-95DE5DA9D7CF}" type="presOf" srcId="{A8526AA5-0265-4B46-9BBD-A8F999BB7286}" destId="{8A165809-04B6-4E23-ACCF-B8F274C995C3}" srcOrd="1" destOrd="0" presId="urn:microsoft.com/office/officeart/2005/8/layout/orgChart1"/>
    <dgm:cxn modelId="{D4E3B9EF-8225-4888-9B3D-99E2FE9F5BED}" srcId="{7611446B-35F7-4783-951A-362FDC53E42B}" destId="{245B851E-BF8D-4D3C-B17B-A99744650DE8}" srcOrd="0" destOrd="0" parTransId="{EA4495DE-570A-4121-8B2E-A88A70F8B818}" sibTransId="{6E18771D-E435-4256-9FBF-E80C3C571C2D}"/>
    <dgm:cxn modelId="{8BAE3D32-A8FF-4A07-B101-7252CD04362E}" type="presOf" srcId="{245B851E-BF8D-4D3C-B17B-A99744650DE8}" destId="{39D59E1E-1D57-444B-B753-377356320D36}" srcOrd="0" destOrd="0" presId="urn:microsoft.com/office/officeart/2005/8/layout/orgChart1"/>
    <dgm:cxn modelId="{DAFAB031-9326-4FC3-9064-BFDE6E8D4CF6}" type="presOf" srcId="{5BE87829-1D26-4363-BB66-1C3F330DC294}" destId="{6F212F7D-DD6E-4A05-863A-D1AD60AFACC1}" srcOrd="0" destOrd="0" presId="urn:microsoft.com/office/officeart/2005/8/layout/orgChart1"/>
    <dgm:cxn modelId="{9B413C8D-C2BA-4C02-9B0A-7F1F56695778}" type="presOf" srcId="{245B851E-BF8D-4D3C-B17B-A99744650DE8}" destId="{87A7C4CB-672B-4090-A6C5-8A9BE5DBF3FA}" srcOrd="1" destOrd="0" presId="urn:microsoft.com/office/officeart/2005/8/layout/orgChart1"/>
    <dgm:cxn modelId="{52A0B8A1-42A1-41BB-B3C6-3EFC87422F02}" srcId="{245B851E-BF8D-4D3C-B17B-A99744650DE8}" destId="{5BE87829-1D26-4363-BB66-1C3F330DC294}" srcOrd="0" destOrd="0" parTransId="{9841577E-AC93-4321-9454-678EF84F8069}" sibTransId="{656E551B-552B-4F9B-AB61-19E31B1771A0}"/>
    <dgm:cxn modelId="{6F2EC235-4CB9-47BE-A3B5-C932DF2C17A6}" type="presOf" srcId="{7611446B-35F7-4783-951A-362FDC53E42B}" destId="{AAE88253-4902-4660-B0C0-AC746CC6F361}" srcOrd="0" destOrd="0" presId="urn:microsoft.com/office/officeart/2005/8/layout/orgChart1"/>
    <dgm:cxn modelId="{8990B5BF-0118-492B-A96E-B0EE4ADF9F01}" type="presOf" srcId="{A8526AA5-0265-4B46-9BBD-A8F999BB7286}" destId="{5A69E566-BB99-4996-B649-F8EDA9CE41AE}" srcOrd="0" destOrd="0" presId="urn:microsoft.com/office/officeart/2005/8/layout/orgChart1"/>
    <dgm:cxn modelId="{D27C8164-6939-46B6-8493-1DBD9429FAEA}" type="presParOf" srcId="{AAE88253-4902-4660-B0C0-AC746CC6F361}" destId="{B05C52BE-5426-406A-AF3B-BFF64B55665D}" srcOrd="0" destOrd="0" presId="urn:microsoft.com/office/officeart/2005/8/layout/orgChart1"/>
    <dgm:cxn modelId="{26CF71D0-CEE5-445E-892E-6898DFC3D6D0}" type="presParOf" srcId="{B05C52BE-5426-406A-AF3B-BFF64B55665D}" destId="{AB82B74A-EAA9-4DF5-88CD-129AF21BA7DF}" srcOrd="0" destOrd="0" presId="urn:microsoft.com/office/officeart/2005/8/layout/orgChart1"/>
    <dgm:cxn modelId="{237F9693-F501-4790-8113-3BCE2AEF4633}" type="presParOf" srcId="{AB82B74A-EAA9-4DF5-88CD-129AF21BA7DF}" destId="{39D59E1E-1D57-444B-B753-377356320D36}" srcOrd="0" destOrd="0" presId="urn:microsoft.com/office/officeart/2005/8/layout/orgChart1"/>
    <dgm:cxn modelId="{D13C39C5-9B6B-4F54-98CC-5BFB3833F0FD}" type="presParOf" srcId="{AB82B74A-EAA9-4DF5-88CD-129AF21BA7DF}" destId="{87A7C4CB-672B-4090-A6C5-8A9BE5DBF3FA}" srcOrd="1" destOrd="0" presId="urn:microsoft.com/office/officeart/2005/8/layout/orgChart1"/>
    <dgm:cxn modelId="{D448CB74-136C-467F-B532-3651F4C1ED34}" type="presParOf" srcId="{B05C52BE-5426-406A-AF3B-BFF64B55665D}" destId="{A08836CB-2ADD-49DE-BE33-9E2A7D8961A9}" srcOrd="1" destOrd="0" presId="urn:microsoft.com/office/officeart/2005/8/layout/orgChart1"/>
    <dgm:cxn modelId="{FFC9E426-DEB9-4594-A132-AD0348525E93}" type="presParOf" srcId="{A08836CB-2ADD-49DE-BE33-9E2A7D8961A9}" destId="{5592DF17-5C63-4593-A2AB-3CE8563BA523}" srcOrd="0" destOrd="0" presId="urn:microsoft.com/office/officeart/2005/8/layout/orgChart1"/>
    <dgm:cxn modelId="{26BE5BAE-9259-4233-A062-82E3EBAB313A}" type="presParOf" srcId="{A08836CB-2ADD-49DE-BE33-9E2A7D8961A9}" destId="{22926875-1D7D-430C-A8BF-F56E7768D44E}" srcOrd="1" destOrd="0" presId="urn:microsoft.com/office/officeart/2005/8/layout/orgChart1"/>
    <dgm:cxn modelId="{A8CEBB6F-8C41-4B19-8F25-0A8B9DF144E0}" type="presParOf" srcId="{22926875-1D7D-430C-A8BF-F56E7768D44E}" destId="{EBF250E3-3DC9-4E04-9141-31ED49CE4C07}" srcOrd="0" destOrd="0" presId="urn:microsoft.com/office/officeart/2005/8/layout/orgChart1"/>
    <dgm:cxn modelId="{4C2504D5-A9BA-42B6-9BFB-5470F7627575}" type="presParOf" srcId="{EBF250E3-3DC9-4E04-9141-31ED49CE4C07}" destId="{6F212F7D-DD6E-4A05-863A-D1AD60AFACC1}" srcOrd="0" destOrd="0" presId="urn:microsoft.com/office/officeart/2005/8/layout/orgChart1"/>
    <dgm:cxn modelId="{566D7433-C7F2-4F25-A61A-14A3A06E446F}" type="presParOf" srcId="{EBF250E3-3DC9-4E04-9141-31ED49CE4C07}" destId="{7613EA76-BC36-4801-861D-2449A66D7863}" srcOrd="1" destOrd="0" presId="urn:microsoft.com/office/officeart/2005/8/layout/orgChart1"/>
    <dgm:cxn modelId="{EDAF6372-ADA8-4E02-8B23-827E5C6DDA5A}" type="presParOf" srcId="{22926875-1D7D-430C-A8BF-F56E7768D44E}" destId="{2CEA8235-CBF6-4CF1-8E14-BBC666A72C6A}" srcOrd="1" destOrd="0" presId="urn:microsoft.com/office/officeart/2005/8/layout/orgChart1"/>
    <dgm:cxn modelId="{B9F0C03E-304D-43A4-B41B-69DFBD952098}" type="presParOf" srcId="{22926875-1D7D-430C-A8BF-F56E7768D44E}" destId="{C3605AAD-7286-4214-9F6A-3AD383D9E5E5}" srcOrd="2" destOrd="0" presId="urn:microsoft.com/office/officeart/2005/8/layout/orgChart1"/>
    <dgm:cxn modelId="{FE1118CA-96F8-4F79-9229-0380C0099CD5}" type="presParOf" srcId="{A08836CB-2ADD-49DE-BE33-9E2A7D8961A9}" destId="{0BE63FD6-09D1-4259-B965-B2D47B3FAC02}" srcOrd="2" destOrd="0" presId="urn:microsoft.com/office/officeart/2005/8/layout/orgChart1"/>
    <dgm:cxn modelId="{22A88619-9003-4313-A989-DD64AD0CE208}" type="presParOf" srcId="{A08836CB-2ADD-49DE-BE33-9E2A7D8961A9}" destId="{0C40E787-EFD2-458A-80B0-F3AC18D21161}" srcOrd="3" destOrd="0" presId="urn:microsoft.com/office/officeart/2005/8/layout/orgChart1"/>
    <dgm:cxn modelId="{718F8337-76BA-4D67-B593-75085BD70ABA}" type="presParOf" srcId="{0C40E787-EFD2-458A-80B0-F3AC18D21161}" destId="{DFFC28F1-A03F-4908-8F4A-C5F35DE3DE26}" srcOrd="0" destOrd="0" presId="urn:microsoft.com/office/officeart/2005/8/layout/orgChart1"/>
    <dgm:cxn modelId="{14559544-AFE3-4B7F-9597-0D15A22A0610}" type="presParOf" srcId="{DFFC28F1-A03F-4908-8F4A-C5F35DE3DE26}" destId="{5A69E566-BB99-4996-B649-F8EDA9CE41AE}" srcOrd="0" destOrd="0" presId="urn:microsoft.com/office/officeart/2005/8/layout/orgChart1"/>
    <dgm:cxn modelId="{5764B700-9D39-47B8-965D-1CF80364500A}" type="presParOf" srcId="{DFFC28F1-A03F-4908-8F4A-C5F35DE3DE26}" destId="{8A165809-04B6-4E23-ACCF-B8F274C995C3}" srcOrd="1" destOrd="0" presId="urn:microsoft.com/office/officeart/2005/8/layout/orgChart1"/>
    <dgm:cxn modelId="{2D74425E-8A41-4DC9-AD18-D5079E0772BA}" type="presParOf" srcId="{0C40E787-EFD2-458A-80B0-F3AC18D21161}" destId="{9AA8DD9E-28D5-4D4B-A704-9FCE1165F0E0}" srcOrd="1" destOrd="0" presId="urn:microsoft.com/office/officeart/2005/8/layout/orgChart1"/>
    <dgm:cxn modelId="{BD454AC9-9EF5-427F-9280-6AAF557BC557}" type="presParOf" srcId="{0C40E787-EFD2-458A-80B0-F3AC18D21161}" destId="{3612B475-37D6-4EF5-A86A-5B970CAECC5A}" srcOrd="2" destOrd="0" presId="urn:microsoft.com/office/officeart/2005/8/layout/orgChart1"/>
    <dgm:cxn modelId="{85C30244-497C-4FAE-8EA4-3CC90F6214EA}" type="presParOf" srcId="{B05C52BE-5426-406A-AF3B-BFF64B55665D}" destId="{6AF70748-8802-4478-8A67-00CFAFDDBC7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E63FD6-09D1-4259-B965-B2D47B3FAC02}">
      <dsp:nvSpPr>
        <dsp:cNvPr id="0" name=""/>
        <dsp:cNvSpPr/>
      </dsp:nvSpPr>
      <dsp:spPr>
        <a:xfrm>
          <a:off x="3048000" y="1343533"/>
          <a:ext cx="1625240" cy="5641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2066"/>
              </a:lnTo>
              <a:lnTo>
                <a:pt x="1625240" y="282066"/>
              </a:lnTo>
              <a:lnTo>
                <a:pt x="1625240" y="564133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92DF17-5C63-4593-A2AB-3CE8563BA523}">
      <dsp:nvSpPr>
        <dsp:cNvPr id="0" name=""/>
        <dsp:cNvSpPr/>
      </dsp:nvSpPr>
      <dsp:spPr>
        <a:xfrm>
          <a:off x="1422759" y="1343533"/>
          <a:ext cx="1625240" cy="564133"/>
        </a:xfrm>
        <a:custGeom>
          <a:avLst/>
          <a:gdLst/>
          <a:ahLst/>
          <a:cxnLst/>
          <a:rect l="0" t="0" r="0" b="0"/>
          <a:pathLst>
            <a:path>
              <a:moveTo>
                <a:pt x="1625240" y="0"/>
              </a:moveTo>
              <a:lnTo>
                <a:pt x="1625240" y="282066"/>
              </a:lnTo>
              <a:lnTo>
                <a:pt x="0" y="282066"/>
              </a:lnTo>
              <a:lnTo>
                <a:pt x="0" y="564133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D59E1E-1D57-444B-B753-377356320D36}">
      <dsp:nvSpPr>
        <dsp:cNvPr id="0" name=""/>
        <dsp:cNvSpPr/>
      </dsp:nvSpPr>
      <dsp:spPr>
        <a:xfrm>
          <a:off x="1704826" y="359"/>
          <a:ext cx="2686347" cy="1343173"/>
        </a:xfrm>
        <a:prstGeom prst="rect">
          <a:avLst/>
        </a:prstGeom>
        <a:solidFill>
          <a:srgbClr val="0000CC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solidFill>
                <a:srgbClr val="C00000"/>
              </a:solidFill>
            </a:rPr>
            <a:t>ČÍSLO</a:t>
          </a:r>
          <a:endParaRPr lang="cs-CZ" sz="3800" b="1" kern="1200" dirty="0">
            <a:solidFill>
              <a:srgbClr val="C00000"/>
            </a:solidFill>
          </a:endParaRPr>
        </a:p>
      </dsp:txBody>
      <dsp:txXfrm>
        <a:off x="1704826" y="359"/>
        <a:ext cx="2686347" cy="1343173"/>
      </dsp:txXfrm>
    </dsp:sp>
    <dsp:sp modelId="{6F212F7D-DD6E-4A05-863A-D1AD60AFACC1}">
      <dsp:nvSpPr>
        <dsp:cNvPr id="0" name=""/>
        <dsp:cNvSpPr/>
      </dsp:nvSpPr>
      <dsp:spPr>
        <a:xfrm>
          <a:off x="79585" y="1907666"/>
          <a:ext cx="2686347" cy="1343173"/>
        </a:xfrm>
        <a:prstGeom prst="rect">
          <a:avLst/>
        </a:prstGeom>
        <a:solidFill>
          <a:srgbClr val="660066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rgbClr val="FFC000"/>
              </a:solidFill>
            </a:rPr>
            <a:t>jednotné</a:t>
          </a:r>
        </a:p>
      </dsp:txBody>
      <dsp:txXfrm>
        <a:off x="79585" y="1907666"/>
        <a:ext cx="2686347" cy="1343173"/>
      </dsp:txXfrm>
    </dsp:sp>
    <dsp:sp modelId="{5A69E566-BB99-4996-B649-F8EDA9CE41AE}">
      <dsp:nvSpPr>
        <dsp:cNvPr id="0" name=""/>
        <dsp:cNvSpPr/>
      </dsp:nvSpPr>
      <dsp:spPr>
        <a:xfrm>
          <a:off x="3330066" y="1907666"/>
          <a:ext cx="2686347" cy="1343173"/>
        </a:xfrm>
        <a:prstGeom prst="rect">
          <a:avLst/>
        </a:prstGeom>
        <a:solidFill>
          <a:srgbClr val="660066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rgbClr val="FFC000"/>
              </a:solidFill>
            </a:rPr>
            <a:t> </a:t>
          </a:r>
        </a:p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rgbClr val="FFC000"/>
            </a:solidFill>
          </a:endParaRPr>
        </a:p>
      </dsp:txBody>
      <dsp:txXfrm>
        <a:off x="3330066" y="1907666"/>
        <a:ext cx="2686347" cy="13431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427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VY_32_INOVACE_08_04_podstatná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jména (číslo jednotné a množné)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286366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Popis prezentace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snímek – číslo jednotné a množné (výklad)</a:t>
            </a:r>
          </a:p>
          <a:p>
            <a:r>
              <a:rPr lang="cs-CZ" dirty="0" smtClean="0"/>
              <a:t>2. snímek – úkol č</a:t>
            </a:r>
            <a:r>
              <a:rPr lang="cs-CZ" dirty="0" smtClean="0"/>
              <a:t>. 7</a:t>
            </a:r>
            <a:r>
              <a:rPr lang="cs-CZ" dirty="0" smtClean="0"/>
              <a:t>, podstatná jména v čísle jednotném</a:t>
            </a:r>
          </a:p>
          <a:p>
            <a:r>
              <a:rPr lang="cs-CZ" dirty="0" smtClean="0"/>
              <a:t>3. snímek – správné řešení úkolu č</a:t>
            </a:r>
            <a:r>
              <a:rPr lang="cs-CZ" dirty="0" smtClean="0"/>
              <a:t>. 7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 smtClean="0"/>
              <a:t>snímek – úkol č</a:t>
            </a:r>
            <a:r>
              <a:rPr lang="cs-CZ" dirty="0" smtClean="0"/>
              <a:t>. 8</a:t>
            </a:r>
            <a:r>
              <a:rPr lang="cs-CZ" dirty="0" smtClean="0"/>
              <a:t>, podstatná jména v čísle množném</a:t>
            </a:r>
          </a:p>
          <a:p>
            <a:r>
              <a:rPr lang="cs-CZ" dirty="0" smtClean="0"/>
              <a:t>5. snímek – správné řešení úkolu č</a:t>
            </a:r>
            <a:r>
              <a:rPr lang="cs-CZ" dirty="0" smtClean="0"/>
              <a:t>. 8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99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Určujeme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47664" y="2348880"/>
          <a:ext cx="6096000" cy="325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148064" y="3861048"/>
            <a:ext cx="19869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4000" dirty="0" smtClean="0">
              <a:solidFill>
                <a:srgbClr val="FFC000"/>
              </a:solidFill>
            </a:endParaRPr>
          </a:p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množné</a:t>
            </a:r>
            <a:endParaRPr lang="cs-CZ" sz="4000" dirty="0">
              <a:solidFill>
                <a:srgbClr val="FFC000"/>
              </a:solidFill>
            </a:endParaRPr>
          </a:p>
        </p:txBody>
      </p:sp>
      <p:pic>
        <p:nvPicPr>
          <p:cNvPr id="3993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836712"/>
            <a:ext cx="915315" cy="574701"/>
          </a:xfrm>
          <a:prstGeom prst="rect">
            <a:avLst/>
          </a:prstGeom>
          <a:noFill/>
        </p:spPr>
      </p:pic>
      <p:pic>
        <p:nvPicPr>
          <p:cNvPr id="39939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692696"/>
            <a:ext cx="915315" cy="574701"/>
          </a:xfrm>
          <a:prstGeom prst="rect">
            <a:avLst/>
          </a:prstGeom>
          <a:noFill/>
        </p:spPr>
      </p:pic>
      <p:pic>
        <p:nvPicPr>
          <p:cNvPr id="39940" name="Picture 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1628800"/>
            <a:ext cx="915315" cy="57470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 0.09491 L 0.16267 0.735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00" y="3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6 L -0.20469 0.74537 " pathEditMode="relative" ptsTypes="AA">
                                      <p:cBhvr>
                                        <p:cTn id="10" dur="20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96296E-6 L -0.17326 0.59838 " pathEditMode="relative" ptsTypes="AA">
                                      <p:cBhvr>
                                        <p:cTn id="14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Úkol č. 7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r>
              <a:rPr lang="cs-CZ" dirty="0" smtClean="0"/>
              <a:t>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Zapiš podstatná jména v čísle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jednotném.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Květiny____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Koně_____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Slůňata_____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Stoly______</a:t>
            </a:r>
          </a:p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Vzor:  Domy___dům</a:t>
            </a:r>
          </a:p>
          <a:p>
            <a:pPr>
              <a:lnSpc>
                <a:spcPct val="150000"/>
              </a:lnSpc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Skříně______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Chlapci_____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Lesy______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Hodiny______</a:t>
            </a:r>
          </a:p>
          <a:p>
            <a:pPr>
              <a:lnSpc>
                <a:spcPct val="150000"/>
              </a:lnSpc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r>
              <a:rPr lang="cs-CZ" dirty="0" smtClean="0"/>
              <a:t>                                                  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Květina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Kůň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Slůně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Stůl</a:t>
            </a:r>
          </a:p>
          <a:p>
            <a:pPr>
              <a:lnSpc>
                <a:spcPct val="150000"/>
              </a:lnSpc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Skříň 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Chlapec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Les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Hodina</a:t>
            </a:r>
          </a:p>
          <a:p>
            <a:pPr>
              <a:lnSpc>
                <a:spcPct val="150000"/>
              </a:lnSpc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211960" y="198884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47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b="1" dirty="0" smtClean="0">
                <a:solidFill>
                  <a:srgbClr val="FFCC99"/>
                </a:solidFill>
                <a:latin typeface="Arial" pitchFamily="34" charset="0"/>
                <a:cs typeface="Arial" pitchFamily="34" charset="0"/>
              </a:rPr>
              <a:t>Úkol č. 8</a:t>
            </a:r>
            <a:endParaRPr lang="cs-CZ" b="1" dirty="0">
              <a:solidFill>
                <a:srgbClr val="FFCC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r>
              <a:rPr lang="cs-CZ" dirty="0" smtClean="0"/>
              <a:t>             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Zapiš podstatná jména v čísle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množném.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solidFill>
            <a:srgbClr val="FF6699"/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Budka____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Špaček_____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Mládě_____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Hnízdo______</a:t>
            </a:r>
          </a:p>
          <a:p>
            <a:pPr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rgbClr val="6600FF"/>
                </a:solidFill>
                <a:latin typeface="Arial" pitchFamily="34" charset="0"/>
                <a:cs typeface="Arial" pitchFamily="34" charset="0"/>
              </a:rPr>
              <a:t>Vzor:  Papír___papíry</a:t>
            </a:r>
          </a:p>
          <a:p>
            <a:pPr>
              <a:lnSpc>
                <a:spcPct val="150000"/>
              </a:lnSpc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rgbClr val="FF6699"/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Kočka______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Vajíčko_____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List______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Svetr______</a:t>
            </a:r>
          </a:p>
          <a:p>
            <a:pPr>
              <a:lnSpc>
                <a:spcPct val="150000"/>
              </a:lnSpc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</a:t>
            </a:r>
            <a:r>
              <a:rPr lang="cs-CZ" b="1" dirty="0" smtClean="0">
                <a:solidFill>
                  <a:srgbClr val="FFCC99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rgbClr val="FFCC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r>
              <a:rPr lang="cs-CZ" dirty="0" smtClean="0"/>
              <a:t>           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solidFill>
            <a:srgbClr val="FF6699"/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Budky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Špačci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Mláďata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Hnízda</a:t>
            </a:r>
          </a:p>
          <a:p>
            <a:pPr>
              <a:lnSpc>
                <a:spcPct val="150000"/>
              </a:lnSpc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rgbClr val="FF6699"/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Kočky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Vajíčka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Listy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Svetry</a:t>
            </a:r>
          </a:p>
          <a:p>
            <a:pPr>
              <a:lnSpc>
                <a:spcPct val="150000"/>
              </a:lnSpc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283968" y="198884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47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PowerPoint_vložení_klipart_auto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1207" y="5381972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95536" y="4437112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i="1" dirty="0" smtClean="0"/>
              <a:t>Autorem materiálu a všech jeho částí, není-li uvedeno jinak, </a:t>
            </a:r>
          </a:p>
          <a:p>
            <a:pPr algn="ctr"/>
            <a:r>
              <a:rPr lang="cs-CZ" i="1" dirty="0" smtClean="0"/>
              <a:t>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6757178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2378</TotalTime>
  <Words>204</Words>
  <Application>Microsoft Office PowerPoint</Application>
  <PresentationFormat>Předvádění na obrazovce (4:3)</PresentationFormat>
  <Paragraphs>69</Paragraphs>
  <Slides>8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Popis prezentace </vt:lpstr>
      <vt:lpstr>Určujeme </vt:lpstr>
      <vt:lpstr>                    Úkol č. 7</vt:lpstr>
      <vt:lpstr>          Máš to správně?</vt:lpstr>
      <vt:lpstr>                    Úkol č. 8</vt:lpstr>
      <vt:lpstr>           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425</cp:revision>
  <dcterms:created xsi:type="dcterms:W3CDTF">2011-09-22T16:20:35Z</dcterms:created>
  <dcterms:modified xsi:type="dcterms:W3CDTF">2012-03-15T05:19:12Z</dcterms:modified>
</cp:coreProperties>
</file>