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0" r:id="rId2"/>
    <p:sldId id="269" r:id="rId3"/>
    <p:sldId id="257" r:id="rId4"/>
    <p:sldId id="259" r:id="rId5"/>
    <p:sldId id="260" r:id="rId6"/>
    <p:sldId id="261" r:id="rId7"/>
    <p:sldId id="264" r:id="rId8"/>
    <p:sldId id="263" r:id="rId9"/>
    <p:sldId id="265" r:id="rId10"/>
    <p:sldId id="266" r:id="rId11"/>
    <p:sldId id="267" r:id="rId12"/>
    <p:sldId id="262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7" Type="http://schemas.openxmlformats.org/officeDocument/2006/relationships/image" Target="../media/image16.jpeg"/><Relationship Id="rId2" Type="http://schemas.openxmlformats.org/officeDocument/2006/relationships/image" Target="../media/image11.JPG"/><Relationship Id="rId1" Type="http://schemas.openxmlformats.org/officeDocument/2006/relationships/image" Target="../media/image10.jpg"/><Relationship Id="rId6" Type="http://schemas.openxmlformats.org/officeDocument/2006/relationships/image" Target="../media/image15.jpeg"/><Relationship Id="rId5" Type="http://schemas.openxmlformats.org/officeDocument/2006/relationships/image" Target="../media/image14.jpeg"/><Relationship Id="rId4" Type="http://schemas.openxmlformats.org/officeDocument/2006/relationships/image" Target="../media/image13.jp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7" Type="http://schemas.openxmlformats.org/officeDocument/2006/relationships/image" Target="../media/image16.jpeg"/><Relationship Id="rId2" Type="http://schemas.openxmlformats.org/officeDocument/2006/relationships/image" Target="../media/image11.JPG"/><Relationship Id="rId1" Type="http://schemas.openxmlformats.org/officeDocument/2006/relationships/image" Target="../media/image10.jpg"/><Relationship Id="rId6" Type="http://schemas.openxmlformats.org/officeDocument/2006/relationships/image" Target="../media/image15.jpeg"/><Relationship Id="rId5" Type="http://schemas.openxmlformats.org/officeDocument/2006/relationships/image" Target="../media/image14.jpeg"/><Relationship Id="rId4" Type="http://schemas.openxmlformats.org/officeDocument/2006/relationships/image" Target="../media/image13.jp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21E7001-C7A3-45A5-99C3-CDB5AFEAC0CE}" type="doc">
      <dgm:prSet loTypeId="urn:microsoft.com/office/officeart/2005/8/layout/vList4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A65EA10F-FBAF-40D4-ABD5-8BE50979723D}">
      <dgm:prSet phldrT="[Text]" custT="1"/>
      <dgm:spPr/>
      <dgm:t>
        <a:bodyPr/>
        <a:lstStyle/>
        <a:p>
          <a:r>
            <a:rPr lang="cs-CZ" sz="1800" dirty="0" smtClean="0"/>
            <a:t>Sedan</a:t>
          </a:r>
          <a:endParaRPr lang="cs-CZ" sz="1800" dirty="0"/>
        </a:p>
      </dgm:t>
    </dgm:pt>
    <dgm:pt modelId="{AF299AD5-75CC-4982-BCE8-B1A51BD3F929}" type="parTrans" cxnId="{4A2B1720-1490-4423-AAB4-D53C8C436406}">
      <dgm:prSet/>
      <dgm:spPr/>
      <dgm:t>
        <a:bodyPr/>
        <a:lstStyle/>
        <a:p>
          <a:endParaRPr lang="cs-CZ"/>
        </a:p>
      </dgm:t>
    </dgm:pt>
    <dgm:pt modelId="{E656C3C0-46BB-4D74-A4D1-D06353769C04}" type="sibTrans" cxnId="{4A2B1720-1490-4423-AAB4-D53C8C436406}">
      <dgm:prSet/>
      <dgm:spPr/>
      <dgm:t>
        <a:bodyPr/>
        <a:lstStyle/>
        <a:p>
          <a:endParaRPr lang="cs-CZ"/>
        </a:p>
      </dgm:t>
    </dgm:pt>
    <dgm:pt modelId="{BDB6A229-35A9-4370-9EB4-CE1BF45051B8}">
      <dgm:prSet phldrT="[Text]" custT="1"/>
      <dgm:spPr/>
      <dgm:t>
        <a:bodyPr/>
        <a:lstStyle/>
        <a:p>
          <a:r>
            <a:rPr lang="cs-CZ" sz="1400" dirty="0" smtClean="0"/>
            <a:t>Čtyřdveřová karoserie pro 4-5 osob</a:t>
          </a:r>
          <a:endParaRPr lang="cs-CZ" sz="1400" dirty="0"/>
        </a:p>
      </dgm:t>
    </dgm:pt>
    <dgm:pt modelId="{E77AC0F8-3404-4531-8A28-8F9B5E2E8E34}" type="parTrans" cxnId="{B0C1B66D-7F21-4CCC-B002-9D1F03566CCA}">
      <dgm:prSet/>
      <dgm:spPr/>
      <dgm:t>
        <a:bodyPr/>
        <a:lstStyle/>
        <a:p>
          <a:endParaRPr lang="cs-CZ"/>
        </a:p>
      </dgm:t>
    </dgm:pt>
    <dgm:pt modelId="{400CE142-C679-46F5-AD67-895E29EAB924}" type="sibTrans" cxnId="{B0C1B66D-7F21-4CCC-B002-9D1F03566CCA}">
      <dgm:prSet/>
      <dgm:spPr/>
      <dgm:t>
        <a:bodyPr/>
        <a:lstStyle/>
        <a:p>
          <a:endParaRPr lang="cs-CZ"/>
        </a:p>
      </dgm:t>
    </dgm:pt>
    <dgm:pt modelId="{5395D002-B3E9-4AA5-A31C-690FAAB8C0B1}">
      <dgm:prSet phldrT="[Text]" custT="1"/>
      <dgm:spPr/>
      <dgm:t>
        <a:bodyPr/>
        <a:lstStyle/>
        <a:p>
          <a:r>
            <a:rPr lang="cs-CZ" sz="1600" dirty="0" smtClean="0"/>
            <a:t>Hatchback</a:t>
          </a:r>
          <a:endParaRPr lang="cs-CZ" sz="1600" dirty="0"/>
        </a:p>
      </dgm:t>
    </dgm:pt>
    <dgm:pt modelId="{E116849B-9669-472F-A42E-618C59B7167D}" type="parTrans" cxnId="{C7BA9306-06B7-4794-83B1-E6048346A57C}">
      <dgm:prSet/>
      <dgm:spPr/>
      <dgm:t>
        <a:bodyPr/>
        <a:lstStyle/>
        <a:p>
          <a:endParaRPr lang="cs-CZ"/>
        </a:p>
      </dgm:t>
    </dgm:pt>
    <dgm:pt modelId="{97E052BA-4574-437F-B996-147FBFD48E0E}" type="sibTrans" cxnId="{C7BA9306-06B7-4794-83B1-E6048346A57C}">
      <dgm:prSet/>
      <dgm:spPr/>
      <dgm:t>
        <a:bodyPr/>
        <a:lstStyle/>
        <a:p>
          <a:endParaRPr lang="cs-CZ"/>
        </a:p>
      </dgm:t>
    </dgm:pt>
    <dgm:pt modelId="{E84A1387-03F9-41E0-9B6F-D69D39DA4FD7}">
      <dgm:prSet phldrT="[Text]" custT="1"/>
      <dgm:spPr/>
      <dgm:t>
        <a:bodyPr/>
        <a:lstStyle/>
        <a:p>
          <a:r>
            <a:rPr lang="cs-CZ" sz="1400" dirty="0" smtClean="0"/>
            <a:t>Tří nebo pětidveřová karoserie pro 4-5 osob. Zavazadlový prostor je přístupný </a:t>
          </a:r>
          <a:r>
            <a:rPr lang="cs-CZ" sz="1400" dirty="0" err="1" smtClean="0"/>
            <a:t>dvěřmi</a:t>
          </a:r>
          <a:r>
            <a:rPr lang="cs-CZ" sz="800" dirty="0" smtClean="0"/>
            <a:t>.</a:t>
          </a:r>
          <a:endParaRPr lang="cs-CZ" sz="800" dirty="0"/>
        </a:p>
      </dgm:t>
    </dgm:pt>
    <dgm:pt modelId="{C5E9D061-BF27-47A2-931F-EBE29471A9AF}" type="parTrans" cxnId="{18127E3F-4B98-4466-9A1C-E688E470F2AC}">
      <dgm:prSet/>
      <dgm:spPr/>
      <dgm:t>
        <a:bodyPr/>
        <a:lstStyle/>
        <a:p>
          <a:endParaRPr lang="cs-CZ"/>
        </a:p>
      </dgm:t>
    </dgm:pt>
    <dgm:pt modelId="{8479FB41-8698-4FDE-87F3-6A8922CB16E0}" type="sibTrans" cxnId="{18127E3F-4B98-4466-9A1C-E688E470F2AC}">
      <dgm:prSet/>
      <dgm:spPr/>
      <dgm:t>
        <a:bodyPr/>
        <a:lstStyle/>
        <a:p>
          <a:endParaRPr lang="cs-CZ"/>
        </a:p>
      </dgm:t>
    </dgm:pt>
    <dgm:pt modelId="{DE5CAAFF-B652-4045-AF7A-0B6859D246C4}">
      <dgm:prSet phldrT="[Text]" phldr="1"/>
      <dgm:spPr/>
      <dgm:t>
        <a:bodyPr/>
        <a:lstStyle/>
        <a:p>
          <a:endParaRPr lang="cs-CZ" sz="800" dirty="0"/>
        </a:p>
      </dgm:t>
    </dgm:pt>
    <dgm:pt modelId="{87E4B925-968A-4627-856F-330D30769443}" type="parTrans" cxnId="{81DB7CC0-A5C5-426F-B5D2-D5CE1CCEC0DD}">
      <dgm:prSet/>
      <dgm:spPr/>
      <dgm:t>
        <a:bodyPr/>
        <a:lstStyle/>
        <a:p>
          <a:endParaRPr lang="cs-CZ"/>
        </a:p>
      </dgm:t>
    </dgm:pt>
    <dgm:pt modelId="{27AEA729-9EE1-4FE1-BD87-0212264CA2AE}" type="sibTrans" cxnId="{81DB7CC0-A5C5-426F-B5D2-D5CE1CCEC0DD}">
      <dgm:prSet/>
      <dgm:spPr/>
      <dgm:t>
        <a:bodyPr/>
        <a:lstStyle/>
        <a:p>
          <a:endParaRPr lang="cs-CZ"/>
        </a:p>
      </dgm:t>
    </dgm:pt>
    <dgm:pt modelId="{B2D1359A-4430-43E3-A1F2-28275CC6F300}">
      <dgm:prSet phldrT="[Text]" custT="1"/>
      <dgm:spPr/>
      <dgm:t>
        <a:bodyPr/>
        <a:lstStyle/>
        <a:p>
          <a:r>
            <a:rPr lang="cs-CZ" sz="1600" dirty="0" err="1" smtClean="0"/>
            <a:t>Liftback</a:t>
          </a:r>
          <a:endParaRPr lang="cs-CZ" sz="1600" dirty="0"/>
        </a:p>
      </dgm:t>
    </dgm:pt>
    <dgm:pt modelId="{5BC49923-C609-4C21-BCFD-8B948BF4EEC7}" type="parTrans" cxnId="{51C4DA13-D85C-4F25-9913-DD9BECC704C6}">
      <dgm:prSet/>
      <dgm:spPr/>
      <dgm:t>
        <a:bodyPr/>
        <a:lstStyle/>
        <a:p>
          <a:endParaRPr lang="cs-CZ"/>
        </a:p>
      </dgm:t>
    </dgm:pt>
    <dgm:pt modelId="{406C6F3B-A4A6-42F5-BCD0-AAEA016FBB1D}" type="sibTrans" cxnId="{51C4DA13-D85C-4F25-9913-DD9BECC704C6}">
      <dgm:prSet/>
      <dgm:spPr/>
      <dgm:t>
        <a:bodyPr/>
        <a:lstStyle/>
        <a:p>
          <a:endParaRPr lang="cs-CZ"/>
        </a:p>
      </dgm:t>
    </dgm:pt>
    <dgm:pt modelId="{734742F5-2BFE-4852-91F0-689C7F778F42}">
      <dgm:prSet phldrT="[Text]" custT="1"/>
      <dgm:spPr/>
      <dgm:t>
        <a:bodyPr/>
        <a:lstStyle/>
        <a:p>
          <a:r>
            <a:rPr lang="cs-CZ" sz="1400" dirty="0" smtClean="0"/>
            <a:t>Pětidveřová karoserie pro 4-5 osob podobná sedanu. Výklopná je ovšem celá záď včetně zadního skla</a:t>
          </a:r>
          <a:r>
            <a:rPr lang="cs-CZ" sz="800" dirty="0" smtClean="0"/>
            <a:t>.</a:t>
          </a:r>
          <a:endParaRPr lang="cs-CZ" sz="800" dirty="0"/>
        </a:p>
      </dgm:t>
    </dgm:pt>
    <dgm:pt modelId="{0D61E6AD-CFBF-4FAD-A18E-7E8A4B6D1790}" type="parTrans" cxnId="{F255AD93-CBEF-417A-8312-214848C964CF}">
      <dgm:prSet/>
      <dgm:spPr/>
      <dgm:t>
        <a:bodyPr/>
        <a:lstStyle/>
        <a:p>
          <a:endParaRPr lang="cs-CZ"/>
        </a:p>
      </dgm:t>
    </dgm:pt>
    <dgm:pt modelId="{F405B86C-4E33-48D0-AEA4-D7030365FC71}" type="sibTrans" cxnId="{F255AD93-CBEF-417A-8312-214848C964CF}">
      <dgm:prSet/>
      <dgm:spPr/>
      <dgm:t>
        <a:bodyPr/>
        <a:lstStyle/>
        <a:p>
          <a:endParaRPr lang="cs-CZ"/>
        </a:p>
      </dgm:t>
    </dgm:pt>
    <dgm:pt modelId="{7A423AB1-12A1-4198-92DA-84639A262CD3}">
      <dgm:prSet phldrT="[Text]" phldr="1"/>
      <dgm:spPr/>
      <dgm:t>
        <a:bodyPr/>
        <a:lstStyle/>
        <a:p>
          <a:endParaRPr lang="cs-CZ" sz="800" dirty="0"/>
        </a:p>
      </dgm:t>
    </dgm:pt>
    <dgm:pt modelId="{E91C277A-E322-4F14-BE20-8B26D6247C68}" type="parTrans" cxnId="{F0503B9F-17F2-4FCD-B033-6403CBB9E313}">
      <dgm:prSet/>
      <dgm:spPr/>
      <dgm:t>
        <a:bodyPr/>
        <a:lstStyle/>
        <a:p>
          <a:endParaRPr lang="cs-CZ"/>
        </a:p>
      </dgm:t>
    </dgm:pt>
    <dgm:pt modelId="{5311250B-7320-49D2-B1DF-CE34785BAA05}" type="sibTrans" cxnId="{F0503B9F-17F2-4FCD-B033-6403CBB9E313}">
      <dgm:prSet/>
      <dgm:spPr/>
      <dgm:t>
        <a:bodyPr/>
        <a:lstStyle/>
        <a:p>
          <a:endParaRPr lang="cs-CZ"/>
        </a:p>
      </dgm:t>
    </dgm:pt>
    <dgm:pt modelId="{D3973076-5629-49EC-93A5-AF941F95A108}">
      <dgm:prSet phldrT="[Text]"/>
      <dgm:spPr/>
      <dgm:t>
        <a:bodyPr/>
        <a:lstStyle/>
        <a:p>
          <a:endParaRPr lang="cs-CZ" sz="800" dirty="0"/>
        </a:p>
      </dgm:t>
    </dgm:pt>
    <dgm:pt modelId="{C195F4E6-085C-42D7-ADF5-0A74A22DF155}" type="parTrans" cxnId="{287384D1-FDFB-4D89-AF2C-6D726CA51C3C}">
      <dgm:prSet/>
      <dgm:spPr/>
      <dgm:t>
        <a:bodyPr/>
        <a:lstStyle/>
        <a:p>
          <a:endParaRPr lang="cs-CZ"/>
        </a:p>
      </dgm:t>
    </dgm:pt>
    <dgm:pt modelId="{3CFBBE8E-BDA4-4885-B6D1-0EB26087840E}" type="sibTrans" cxnId="{287384D1-FDFB-4D89-AF2C-6D726CA51C3C}">
      <dgm:prSet/>
      <dgm:spPr/>
      <dgm:t>
        <a:bodyPr/>
        <a:lstStyle/>
        <a:p>
          <a:endParaRPr lang="cs-CZ"/>
        </a:p>
      </dgm:t>
    </dgm:pt>
    <dgm:pt modelId="{D3B3A7F0-1888-40EE-B9D4-18E2CC6CE42E}">
      <dgm:prSet custT="1"/>
      <dgm:spPr/>
      <dgm:t>
        <a:bodyPr/>
        <a:lstStyle/>
        <a:p>
          <a:r>
            <a:rPr lang="cs-CZ" sz="1800" dirty="0" smtClean="0"/>
            <a:t>Kombi</a:t>
          </a:r>
          <a:endParaRPr lang="cs-CZ" sz="1800" dirty="0"/>
        </a:p>
      </dgm:t>
    </dgm:pt>
    <dgm:pt modelId="{CF141D39-A548-4A1E-A3E5-EA1A8B5D56EB}" type="parTrans" cxnId="{6C193726-54C9-4757-9BCF-CC15CCC1D67B}">
      <dgm:prSet/>
      <dgm:spPr/>
      <dgm:t>
        <a:bodyPr/>
        <a:lstStyle/>
        <a:p>
          <a:endParaRPr lang="cs-CZ"/>
        </a:p>
      </dgm:t>
    </dgm:pt>
    <dgm:pt modelId="{DC95542D-E7F2-4D6E-9151-464C9D46F1EC}" type="sibTrans" cxnId="{6C193726-54C9-4757-9BCF-CC15CCC1D67B}">
      <dgm:prSet/>
      <dgm:spPr/>
      <dgm:t>
        <a:bodyPr/>
        <a:lstStyle/>
        <a:p>
          <a:endParaRPr lang="cs-CZ"/>
        </a:p>
      </dgm:t>
    </dgm:pt>
    <dgm:pt modelId="{06799723-5163-4E11-A6F7-E98A01ADBB9C}">
      <dgm:prSet custT="1"/>
      <dgm:spPr/>
      <dgm:t>
        <a:bodyPr/>
        <a:lstStyle/>
        <a:p>
          <a:r>
            <a:rPr lang="cs-CZ" sz="1600" dirty="0" smtClean="0"/>
            <a:t>Roadster</a:t>
          </a:r>
          <a:endParaRPr lang="cs-CZ" sz="1600" dirty="0"/>
        </a:p>
      </dgm:t>
    </dgm:pt>
    <dgm:pt modelId="{749A08C9-F5CF-4215-9FC7-129FD791F71E}" type="parTrans" cxnId="{8AC8A084-D7F5-4E00-9F4A-B4843FB0507B}">
      <dgm:prSet/>
      <dgm:spPr/>
      <dgm:t>
        <a:bodyPr/>
        <a:lstStyle/>
        <a:p>
          <a:endParaRPr lang="cs-CZ"/>
        </a:p>
      </dgm:t>
    </dgm:pt>
    <dgm:pt modelId="{0AF00FEB-E098-4C45-97E9-B694D5637E84}" type="sibTrans" cxnId="{8AC8A084-D7F5-4E00-9F4A-B4843FB0507B}">
      <dgm:prSet/>
      <dgm:spPr/>
      <dgm:t>
        <a:bodyPr/>
        <a:lstStyle/>
        <a:p>
          <a:endParaRPr lang="cs-CZ"/>
        </a:p>
      </dgm:t>
    </dgm:pt>
    <dgm:pt modelId="{834C680C-9877-4B67-BE4D-0C2F4E8063F1}">
      <dgm:prSet custT="1"/>
      <dgm:spPr/>
      <dgm:t>
        <a:bodyPr/>
        <a:lstStyle/>
        <a:p>
          <a:r>
            <a:rPr lang="cs-CZ" sz="1800" dirty="0" err="1" smtClean="0"/>
            <a:t>Coupé</a:t>
          </a:r>
          <a:endParaRPr lang="cs-CZ" sz="1800" dirty="0"/>
        </a:p>
      </dgm:t>
    </dgm:pt>
    <dgm:pt modelId="{4B4D4773-D500-4CC1-AA83-95D5568AA3A3}" type="parTrans" cxnId="{227D95AE-24F7-4AF9-81E5-A571A4AC5199}">
      <dgm:prSet/>
      <dgm:spPr/>
      <dgm:t>
        <a:bodyPr/>
        <a:lstStyle/>
        <a:p>
          <a:endParaRPr lang="cs-CZ"/>
        </a:p>
      </dgm:t>
    </dgm:pt>
    <dgm:pt modelId="{4ECB8024-3D2C-44BA-A418-582FD4F03A0B}" type="sibTrans" cxnId="{227D95AE-24F7-4AF9-81E5-A571A4AC5199}">
      <dgm:prSet/>
      <dgm:spPr/>
      <dgm:t>
        <a:bodyPr/>
        <a:lstStyle/>
        <a:p>
          <a:endParaRPr lang="cs-CZ"/>
        </a:p>
      </dgm:t>
    </dgm:pt>
    <dgm:pt modelId="{B34FD650-B5B9-4DA3-BD0F-F1760EFC6B81}">
      <dgm:prSet custT="1"/>
      <dgm:spPr/>
      <dgm:t>
        <a:bodyPr/>
        <a:lstStyle/>
        <a:p>
          <a:r>
            <a:rPr lang="cs-CZ" sz="1400" dirty="0" smtClean="0"/>
            <a:t>Pětidveřová karoserie pro 4-7 osob. Prostor pro zavazadla je zvětšen.</a:t>
          </a:r>
          <a:endParaRPr lang="cs-CZ" sz="1400" dirty="0"/>
        </a:p>
      </dgm:t>
    </dgm:pt>
    <dgm:pt modelId="{10913BC2-7C89-416A-8DD0-D93A011D23AF}" type="parTrans" cxnId="{B35AB173-1C6A-4453-8491-FE6D3A6529CC}">
      <dgm:prSet/>
      <dgm:spPr/>
      <dgm:t>
        <a:bodyPr/>
        <a:lstStyle/>
        <a:p>
          <a:endParaRPr lang="cs-CZ"/>
        </a:p>
      </dgm:t>
    </dgm:pt>
    <dgm:pt modelId="{66478548-F6E5-47E5-9B01-A2DCE3ED8C1B}" type="sibTrans" cxnId="{B35AB173-1C6A-4453-8491-FE6D3A6529CC}">
      <dgm:prSet/>
      <dgm:spPr/>
      <dgm:t>
        <a:bodyPr/>
        <a:lstStyle/>
        <a:p>
          <a:endParaRPr lang="cs-CZ"/>
        </a:p>
      </dgm:t>
    </dgm:pt>
    <dgm:pt modelId="{0A9C8EFD-C93B-4C96-BA7B-87BAD1DAA4F2}">
      <dgm:prSet custT="1"/>
      <dgm:spPr/>
      <dgm:t>
        <a:bodyPr/>
        <a:lstStyle/>
        <a:p>
          <a:r>
            <a:rPr lang="cs-CZ" sz="1800" dirty="0" smtClean="0"/>
            <a:t>Kabriolet</a:t>
          </a:r>
          <a:endParaRPr lang="cs-CZ" sz="1800" dirty="0"/>
        </a:p>
      </dgm:t>
    </dgm:pt>
    <dgm:pt modelId="{D540F544-1A59-4948-8665-B05DBBA43F5E}" type="parTrans" cxnId="{C5EAFB5F-F54C-4EEC-9B83-DAE88FE904A3}">
      <dgm:prSet/>
      <dgm:spPr/>
      <dgm:t>
        <a:bodyPr/>
        <a:lstStyle/>
        <a:p>
          <a:endParaRPr lang="cs-CZ"/>
        </a:p>
      </dgm:t>
    </dgm:pt>
    <dgm:pt modelId="{0180059E-1D9F-447F-A820-F822BB2411AA}" type="sibTrans" cxnId="{C5EAFB5F-F54C-4EEC-9B83-DAE88FE904A3}">
      <dgm:prSet/>
      <dgm:spPr/>
      <dgm:t>
        <a:bodyPr/>
        <a:lstStyle/>
        <a:p>
          <a:endParaRPr lang="cs-CZ"/>
        </a:p>
      </dgm:t>
    </dgm:pt>
    <dgm:pt modelId="{DB1A9DBC-FB56-4CF8-A8F2-637D0D8A32C1}">
      <dgm:prSet custT="1"/>
      <dgm:spPr/>
      <dgm:t>
        <a:bodyPr/>
        <a:lstStyle/>
        <a:p>
          <a:r>
            <a:rPr lang="cs-CZ" sz="1400" dirty="0" err="1" smtClean="0"/>
            <a:t>Tříprostorová</a:t>
          </a:r>
          <a:r>
            <a:rPr lang="cs-CZ" sz="1400" dirty="0" smtClean="0"/>
            <a:t> karoserie pro 2-4 osoby. Záď vozu se silně svažuje. Především sportovní vozy</a:t>
          </a:r>
          <a:r>
            <a:rPr lang="cs-CZ" sz="1200" dirty="0" smtClean="0"/>
            <a:t>.</a:t>
          </a:r>
          <a:endParaRPr lang="cs-CZ" sz="1200" dirty="0"/>
        </a:p>
      </dgm:t>
    </dgm:pt>
    <dgm:pt modelId="{F0B2D4CA-F949-4204-9F03-9DD67895E519}" type="parTrans" cxnId="{112C4513-91D0-42B3-AC3F-49C41D0FE400}">
      <dgm:prSet/>
      <dgm:spPr/>
      <dgm:t>
        <a:bodyPr/>
        <a:lstStyle/>
        <a:p>
          <a:endParaRPr lang="cs-CZ"/>
        </a:p>
      </dgm:t>
    </dgm:pt>
    <dgm:pt modelId="{9C0BA105-0CD6-483B-9C88-860780270DA5}" type="sibTrans" cxnId="{112C4513-91D0-42B3-AC3F-49C41D0FE400}">
      <dgm:prSet/>
      <dgm:spPr/>
      <dgm:t>
        <a:bodyPr/>
        <a:lstStyle/>
        <a:p>
          <a:endParaRPr lang="cs-CZ"/>
        </a:p>
      </dgm:t>
    </dgm:pt>
    <dgm:pt modelId="{8502B8C7-BEC2-474D-82A5-9BA781468898}">
      <dgm:prSet custT="1"/>
      <dgm:spPr/>
      <dgm:t>
        <a:bodyPr/>
        <a:lstStyle/>
        <a:p>
          <a:r>
            <a:rPr lang="cs-CZ" sz="1400" dirty="0" smtClean="0"/>
            <a:t>Otevřená dvou nebo čtyřdveřová karoserie pro 2-4 osoby. Střecha je </a:t>
          </a:r>
          <a:r>
            <a:rPr lang="cs-CZ" sz="1600" dirty="0" smtClean="0"/>
            <a:t>obvykle plátěná, skládací</a:t>
          </a:r>
          <a:r>
            <a:rPr lang="cs-CZ" sz="1200" dirty="0" smtClean="0"/>
            <a:t>.</a:t>
          </a:r>
          <a:endParaRPr lang="cs-CZ" sz="1200" dirty="0"/>
        </a:p>
      </dgm:t>
    </dgm:pt>
    <dgm:pt modelId="{58A1EDE8-BAFD-4781-8FE8-A87B556A301B}" type="parTrans" cxnId="{01E2C03C-7065-4BDF-B045-01E14FFC0EAA}">
      <dgm:prSet/>
      <dgm:spPr/>
      <dgm:t>
        <a:bodyPr/>
        <a:lstStyle/>
        <a:p>
          <a:endParaRPr lang="cs-CZ"/>
        </a:p>
      </dgm:t>
    </dgm:pt>
    <dgm:pt modelId="{211983EA-F50D-4103-B79A-8D903E83B199}" type="sibTrans" cxnId="{01E2C03C-7065-4BDF-B045-01E14FFC0EAA}">
      <dgm:prSet/>
      <dgm:spPr/>
      <dgm:t>
        <a:bodyPr/>
        <a:lstStyle/>
        <a:p>
          <a:endParaRPr lang="cs-CZ"/>
        </a:p>
      </dgm:t>
    </dgm:pt>
    <dgm:pt modelId="{28C93E70-BFE2-4C9A-8982-1B0866F08C85}">
      <dgm:prSet custT="1"/>
      <dgm:spPr/>
      <dgm:t>
        <a:bodyPr/>
        <a:lstStyle/>
        <a:p>
          <a:r>
            <a:rPr lang="cs-CZ" sz="1300" dirty="0" smtClean="0"/>
            <a:t>Dvoudveřová karoserie pro 2-3 osoby, jedna řada sedadel, střecha pevná nebo odnímatelná.</a:t>
          </a:r>
          <a:endParaRPr lang="cs-CZ" sz="1300" dirty="0"/>
        </a:p>
      </dgm:t>
    </dgm:pt>
    <dgm:pt modelId="{4738EE5E-CA5F-4946-A859-5F9D9B523684}" type="parTrans" cxnId="{B1EAD61A-D549-4091-A82F-CF66170398D3}">
      <dgm:prSet/>
      <dgm:spPr/>
      <dgm:t>
        <a:bodyPr/>
        <a:lstStyle/>
        <a:p>
          <a:endParaRPr lang="cs-CZ"/>
        </a:p>
      </dgm:t>
    </dgm:pt>
    <dgm:pt modelId="{5F7A1530-D4CE-4E6A-9A0C-50348B3B017B}" type="sibTrans" cxnId="{B1EAD61A-D549-4091-A82F-CF66170398D3}">
      <dgm:prSet/>
      <dgm:spPr/>
      <dgm:t>
        <a:bodyPr/>
        <a:lstStyle/>
        <a:p>
          <a:endParaRPr lang="cs-CZ"/>
        </a:p>
      </dgm:t>
    </dgm:pt>
    <dgm:pt modelId="{B1457BCB-3A1A-4AA3-863C-908BA4EF23A4}" type="pres">
      <dgm:prSet presAssocID="{221E7001-C7A3-45A5-99C3-CDB5AFEAC0CE}" presName="linear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E422B21-E323-4A06-AC35-1CFC2EEB4C29}" type="pres">
      <dgm:prSet presAssocID="{A65EA10F-FBAF-40D4-ABD5-8BE50979723D}" presName="comp" presStyleCnt="0"/>
      <dgm:spPr/>
    </dgm:pt>
    <dgm:pt modelId="{10C53EC6-6745-4F5E-BFD3-9CE4375DE863}" type="pres">
      <dgm:prSet presAssocID="{A65EA10F-FBAF-40D4-ABD5-8BE50979723D}" presName="box" presStyleLbl="node1" presStyleIdx="0" presStyleCnt="7" custScaleY="178284" custLinFactNeighborX="-862"/>
      <dgm:spPr/>
      <dgm:t>
        <a:bodyPr/>
        <a:lstStyle/>
        <a:p>
          <a:endParaRPr lang="cs-CZ"/>
        </a:p>
      </dgm:t>
    </dgm:pt>
    <dgm:pt modelId="{BDD9C9F7-95C7-477F-9621-1588F5E94813}" type="pres">
      <dgm:prSet presAssocID="{A65EA10F-FBAF-40D4-ABD5-8BE50979723D}" presName="img" presStyleLbl="fgImgPlace1" presStyleIdx="0" presStyleCnt="7" custScaleY="20837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000" r="-2000"/>
          </a:stretch>
        </a:blipFill>
      </dgm:spPr>
    </dgm:pt>
    <dgm:pt modelId="{09640850-63CE-422B-A471-791B194C388A}" type="pres">
      <dgm:prSet presAssocID="{A65EA10F-FBAF-40D4-ABD5-8BE50979723D}" presName="text" presStyleLbl="node1" presStyleIdx="0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2E8670D-7C1C-48A3-A122-1FF34E25DDF7}" type="pres">
      <dgm:prSet presAssocID="{E656C3C0-46BB-4D74-A4D1-D06353769C04}" presName="spacer" presStyleCnt="0"/>
      <dgm:spPr/>
    </dgm:pt>
    <dgm:pt modelId="{ACBA60C0-3C6E-4BF8-BA47-63D53E7C5330}" type="pres">
      <dgm:prSet presAssocID="{5395D002-B3E9-4AA5-A31C-690FAAB8C0B1}" presName="comp" presStyleCnt="0"/>
      <dgm:spPr/>
    </dgm:pt>
    <dgm:pt modelId="{50147D6A-6E35-4E8F-9BD1-D7AFF574218E}" type="pres">
      <dgm:prSet presAssocID="{5395D002-B3E9-4AA5-A31C-690FAAB8C0B1}" presName="box" presStyleLbl="node1" presStyleIdx="1" presStyleCnt="7" custScaleY="187637"/>
      <dgm:spPr/>
      <dgm:t>
        <a:bodyPr/>
        <a:lstStyle/>
        <a:p>
          <a:endParaRPr lang="cs-CZ"/>
        </a:p>
      </dgm:t>
    </dgm:pt>
    <dgm:pt modelId="{9C1FF53A-D88B-478B-ADB4-4CF4037054DA}" type="pres">
      <dgm:prSet presAssocID="{5395D002-B3E9-4AA5-A31C-690FAAB8C0B1}" presName="img" presStyleLbl="fgImgPlace1" presStyleIdx="1" presStyleCnt="7" custScaleY="196402"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7000" b="-7000"/>
          </a:stretch>
        </a:blipFill>
      </dgm:spPr>
    </dgm:pt>
    <dgm:pt modelId="{9274E56A-EFE8-4C8C-B7EA-2025B0510306}" type="pres">
      <dgm:prSet presAssocID="{5395D002-B3E9-4AA5-A31C-690FAAB8C0B1}" presName="text" presStyleLbl="node1" presStyleIdx="1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005FAA-C01D-49AB-8914-D9FD31B74FF8}" type="pres">
      <dgm:prSet presAssocID="{97E052BA-4574-437F-B996-147FBFD48E0E}" presName="spacer" presStyleCnt="0"/>
      <dgm:spPr/>
    </dgm:pt>
    <dgm:pt modelId="{0EAB3D3D-15D1-4CDE-BC3E-5D29070C3E9D}" type="pres">
      <dgm:prSet presAssocID="{B2D1359A-4430-43E3-A1F2-28275CC6F300}" presName="comp" presStyleCnt="0"/>
      <dgm:spPr/>
    </dgm:pt>
    <dgm:pt modelId="{68FE2A36-C4D0-409A-BC69-CDA3FA68FD4F}" type="pres">
      <dgm:prSet presAssocID="{B2D1359A-4430-43E3-A1F2-28275CC6F300}" presName="box" presStyleLbl="node1" presStyleIdx="2" presStyleCnt="7" custScaleY="168792"/>
      <dgm:spPr/>
      <dgm:t>
        <a:bodyPr/>
        <a:lstStyle/>
        <a:p>
          <a:endParaRPr lang="cs-CZ"/>
        </a:p>
      </dgm:t>
    </dgm:pt>
    <dgm:pt modelId="{5AA28DDE-1A7E-47F7-8E62-7D96C49277AA}" type="pres">
      <dgm:prSet presAssocID="{B2D1359A-4430-43E3-A1F2-28275CC6F300}" presName="img" presStyleLbl="fgImgPlace1" presStyleIdx="2" presStyleCnt="7" custScaleY="19629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6000" b="-6000"/>
          </a:stretch>
        </a:blipFill>
      </dgm:spPr>
    </dgm:pt>
    <dgm:pt modelId="{58B3D64F-13B5-457E-9F09-4552AFA7B904}" type="pres">
      <dgm:prSet presAssocID="{B2D1359A-4430-43E3-A1F2-28275CC6F300}" presName="text" presStyleLbl="node1" presStyleIdx="2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70F2FFD-3ADA-4404-98C0-586D1350EBB6}" type="pres">
      <dgm:prSet presAssocID="{406C6F3B-A4A6-42F5-BCD0-AAEA016FBB1D}" presName="spacer" presStyleCnt="0"/>
      <dgm:spPr/>
    </dgm:pt>
    <dgm:pt modelId="{51703307-810B-4C14-BE13-DC692C9A362B}" type="pres">
      <dgm:prSet presAssocID="{D3B3A7F0-1888-40EE-B9D4-18E2CC6CE42E}" presName="comp" presStyleCnt="0"/>
      <dgm:spPr/>
    </dgm:pt>
    <dgm:pt modelId="{C205B67B-CC63-424B-92F8-FEF57AD6BEBA}" type="pres">
      <dgm:prSet presAssocID="{D3B3A7F0-1888-40EE-B9D4-18E2CC6CE42E}" presName="box" presStyleLbl="node1" presStyleIdx="3" presStyleCnt="7" custScaleY="156001"/>
      <dgm:spPr/>
      <dgm:t>
        <a:bodyPr/>
        <a:lstStyle/>
        <a:p>
          <a:endParaRPr lang="cs-CZ"/>
        </a:p>
      </dgm:t>
    </dgm:pt>
    <dgm:pt modelId="{4867AD22-A2FA-4236-949C-8B73E818B4A0}" type="pres">
      <dgm:prSet presAssocID="{D3B3A7F0-1888-40EE-B9D4-18E2CC6CE42E}" presName="img" presStyleLbl="fgImgPlace1" presStyleIdx="3" presStyleCnt="7" custScaleY="159329"/>
      <dgm:spPr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38000" b="-38000"/>
          </a:stretch>
        </a:blipFill>
      </dgm:spPr>
    </dgm:pt>
    <dgm:pt modelId="{D3AF55C9-BD58-44BC-B128-DF3BA329F1E1}" type="pres">
      <dgm:prSet presAssocID="{D3B3A7F0-1888-40EE-B9D4-18E2CC6CE42E}" presName="text" presStyleLbl="node1" presStyleIdx="3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DA22F45-D331-4FC4-AF5A-4B2F9D18064B}" type="pres">
      <dgm:prSet presAssocID="{DC95542D-E7F2-4D6E-9151-464C9D46F1EC}" presName="spacer" presStyleCnt="0"/>
      <dgm:spPr/>
    </dgm:pt>
    <dgm:pt modelId="{54CAE8A3-8884-4D58-8599-A8171868A7FC}" type="pres">
      <dgm:prSet presAssocID="{834C680C-9877-4B67-BE4D-0C2F4E8063F1}" presName="comp" presStyleCnt="0"/>
      <dgm:spPr/>
    </dgm:pt>
    <dgm:pt modelId="{1FB2A6FB-6576-492A-BAE3-94B40CC6B102}" type="pres">
      <dgm:prSet presAssocID="{834C680C-9877-4B67-BE4D-0C2F4E8063F1}" presName="box" presStyleLbl="node1" presStyleIdx="4" presStyleCnt="7" custScaleY="163476" custLinFactNeighborY="2732"/>
      <dgm:spPr/>
      <dgm:t>
        <a:bodyPr/>
        <a:lstStyle/>
        <a:p>
          <a:endParaRPr lang="cs-CZ"/>
        </a:p>
      </dgm:t>
    </dgm:pt>
    <dgm:pt modelId="{C8535378-FE6D-4E46-B927-8BB2B278F819}" type="pres">
      <dgm:prSet presAssocID="{834C680C-9877-4B67-BE4D-0C2F4E8063F1}" presName="img" presStyleLbl="fgImgPlace1" presStyleIdx="4" presStyleCnt="7" custScaleY="168793"/>
      <dgm:spPr>
        <a:blipFill>
          <a:blip xmlns:r="http://schemas.openxmlformats.org/officeDocument/2006/relationships"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26000" b="-26000"/>
          </a:stretch>
        </a:blipFill>
      </dgm:spPr>
    </dgm:pt>
    <dgm:pt modelId="{E08FA365-932E-4081-8E64-FEF2C4F5D433}" type="pres">
      <dgm:prSet presAssocID="{834C680C-9877-4B67-BE4D-0C2F4E8063F1}" presName="text" presStyleLbl="node1" presStyleIdx="4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85522B9-40E6-485E-935B-A884836EBF8F}" type="pres">
      <dgm:prSet presAssocID="{4ECB8024-3D2C-44BA-A418-582FD4F03A0B}" presName="spacer" presStyleCnt="0"/>
      <dgm:spPr/>
    </dgm:pt>
    <dgm:pt modelId="{7C1769BC-DCFA-4212-8CF8-C7CC4059AD93}" type="pres">
      <dgm:prSet presAssocID="{0A9C8EFD-C93B-4C96-BA7B-87BAD1DAA4F2}" presName="comp" presStyleCnt="0"/>
      <dgm:spPr/>
    </dgm:pt>
    <dgm:pt modelId="{86E63EA2-EF7C-4D28-9265-A7E0881E3F1E}" type="pres">
      <dgm:prSet presAssocID="{0A9C8EFD-C93B-4C96-BA7B-87BAD1DAA4F2}" presName="box" presStyleLbl="node1" presStyleIdx="5" presStyleCnt="7" custScaleY="184793" custLinFactNeighborY="-2717"/>
      <dgm:spPr/>
      <dgm:t>
        <a:bodyPr/>
        <a:lstStyle/>
        <a:p>
          <a:endParaRPr lang="cs-CZ"/>
        </a:p>
      </dgm:t>
    </dgm:pt>
    <dgm:pt modelId="{DEC05E68-FD94-4093-922B-D728CB00293A}" type="pres">
      <dgm:prSet presAssocID="{0A9C8EFD-C93B-4C96-BA7B-87BAD1DAA4F2}" presName="img" presStyleLbl="fgImgPlace1" presStyleIdx="5" presStyleCnt="7" custScaleY="174304"/>
      <dgm:spPr>
        <a:blipFill>
          <a:blip xmlns:r="http://schemas.openxmlformats.org/officeDocument/2006/relationships"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32000" b="-32000"/>
          </a:stretch>
        </a:blipFill>
      </dgm:spPr>
    </dgm:pt>
    <dgm:pt modelId="{EC81779E-383B-4A00-A465-C1260FBAFB07}" type="pres">
      <dgm:prSet presAssocID="{0A9C8EFD-C93B-4C96-BA7B-87BAD1DAA4F2}" presName="text" presStyleLbl="node1" presStyleIdx="5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044BA30-4E00-4200-BB7F-7DA7CC3BBD86}" type="pres">
      <dgm:prSet presAssocID="{0180059E-1D9F-447F-A820-F822BB2411AA}" presName="spacer" presStyleCnt="0"/>
      <dgm:spPr/>
    </dgm:pt>
    <dgm:pt modelId="{35A3D9A7-F303-440E-A235-8DD797C72AEF}" type="pres">
      <dgm:prSet presAssocID="{06799723-5163-4E11-A6F7-E98A01ADBB9C}" presName="comp" presStyleCnt="0"/>
      <dgm:spPr/>
    </dgm:pt>
    <dgm:pt modelId="{0964977A-07DF-4FC4-B65E-C52CC4BCE4B8}" type="pres">
      <dgm:prSet presAssocID="{06799723-5163-4E11-A6F7-E98A01ADBB9C}" presName="box" presStyleLbl="node1" presStyleIdx="6" presStyleCnt="7" custScaleY="165164"/>
      <dgm:spPr/>
      <dgm:t>
        <a:bodyPr/>
        <a:lstStyle/>
        <a:p>
          <a:endParaRPr lang="cs-CZ"/>
        </a:p>
      </dgm:t>
    </dgm:pt>
    <dgm:pt modelId="{08262EF7-7514-457E-8565-B7932B22C02D}" type="pres">
      <dgm:prSet presAssocID="{06799723-5163-4E11-A6F7-E98A01ADBB9C}" presName="img" presStyleLbl="fgImgPlace1" presStyleIdx="6" presStyleCnt="7" custScaleY="153395"/>
      <dgm:spPr>
        <a:blipFill>
          <a:blip xmlns:r="http://schemas.openxmlformats.org/officeDocument/2006/relationships"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45000" b="-45000"/>
          </a:stretch>
        </a:blipFill>
      </dgm:spPr>
    </dgm:pt>
    <dgm:pt modelId="{924DF058-79F8-44D4-9FA8-1E971F9B61A5}" type="pres">
      <dgm:prSet presAssocID="{06799723-5163-4E11-A6F7-E98A01ADBB9C}" presName="text" presStyleLbl="node1" presStyleIdx="6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1E6F358-884C-4295-8A5C-678CD4C8E0F0}" type="presOf" srcId="{5395D002-B3E9-4AA5-A31C-690FAAB8C0B1}" destId="{50147D6A-6E35-4E8F-9BD1-D7AFF574218E}" srcOrd="0" destOrd="0" presId="urn:microsoft.com/office/officeart/2005/8/layout/vList4"/>
    <dgm:cxn modelId="{127F70D6-07A3-4C39-B246-A881E9CEC940}" type="presOf" srcId="{B34FD650-B5B9-4DA3-BD0F-F1760EFC6B81}" destId="{C205B67B-CC63-424B-92F8-FEF57AD6BEBA}" srcOrd="0" destOrd="1" presId="urn:microsoft.com/office/officeart/2005/8/layout/vList4"/>
    <dgm:cxn modelId="{F255AD93-CBEF-417A-8312-214848C964CF}" srcId="{B2D1359A-4430-43E3-A1F2-28275CC6F300}" destId="{734742F5-2BFE-4852-91F0-689C7F778F42}" srcOrd="0" destOrd="0" parTransId="{0D61E6AD-CFBF-4FAD-A18E-7E8A4B6D1790}" sibTransId="{F405B86C-4E33-48D0-AEA4-D7030365FC71}"/>
    <dgm:cxn modelId="{287384D1-FDFB-4D89-AF2C-6D726CA51C3C}" srcId="{B2D1359A-4430-43E3-A1F2-28275CC6F300}" destId="{D3973076-5629-49EC-93A5-AF941F95A108}" srcOrd="2" destOrd="0" parTransId="{C195F4E6-085C-42D7-ADF5-0A74A22DF155}" sibTransId="{3CFBBE8E-BDA4-4885-B6D1-0EB26087840E}"/>
    <dgm:cxn modelId="{4C54DFA3-1CCB-4E3D-B2BC-B267D778CAAB}" type="presOf" srcId="{834C680C-9877-4B67-BE4D-0C2F4E8063F1}" destId="{1FB2A6FB-6576-492A-BAE3-94B40CC6B102}" srcOrd="0" destOrd="0" presId="urn:microsoft.com/office/officeart/2005/8/layout/vList4"/>
    <dgm:cxn modelId="{CC2D7385-1807-4086-A351-C340CCBC1130}" type="presOf" srcId="{B2D1359A-4430-43E3-A1F2-28275CC6F300}" destId="{58B3D64F-13B5-457E-9F09-4552AFA7B904}" srcOrd="1" destOrd="0" presId="urn:microsoft.com/office/officeart/2005/8/layout/vList4"/>
    <dgm:cxn modelId="{C5EAFB5F-F54C-4EEC-9B83-DAE88FE904A3}" srcId="{221E7001-C7A3-45A5-99C3-CDB5AFEAC0CE}" destId="{0A9C8EFD-C93B-4C96-BA7B-87BAD1DAA4F2}" srcOrd="5" destOrd="0" parTransId="{D540F544-1A59-4948-8665-B05DBBA43F5E}" sibTransId="{0180059E-1D9F-447F-A820-F822BB2411AA}"/>
    <dgm:cxn modelId="{76C457EF-A562-4085-9188-2B2E3505D275}" type="presOf" srcId="{0A9C8EFD-C93B-4C96-BA7B-87BAD1DAA4F2}" destId="{EC81779E-383B-4A00-A465-C1260FBAFB07}" srcOrd="1" destOrd="0" presId="urn:microsoft.com/office/officeart/2005/8/layout/vList4"/>
    <dgm:cxn modelId="{01E2C03C-7065-4BDF-B045-01E14FFC0EAA}" srcId="{0A9C8EFD-C93B-4C96-BA7B-87BAD1DAA4F2}" destId="{8502B8C7-BEC2-474D-82A5-9BA781468898}" srcOrd="0" destOrd="0" parTransId="{58A1EDE8-BAFD-4781-8FE8-A87B556A301B}" sibTransId="{211983EA-F50D-4103-B79A-8D903E83B199}"/>
    <dgm:cxn modelId="{FCF5B101-6146-4DB6-8916-8BD8F4E286C2}" type="presOf" srcId="{DB1A9DBC-FB56-4CF8-A8F2-637D0D8A32C1}" destId="{E08FA365-932E-4081-8E64-FEF2C4F5D433}" srcOrd="1" destOrd="1" presId="urn:microsoft.com/office/officeart/2005/8/layout/vList4"/>
    <dgm:cxn modelId="{7C1D6F38-1D47-4781-9A69-97F7E5EFA5E7}" type="presOf" srcId="{8502B8C7-BEC2-474D-82A5-9BA781468898}" destId="{86E63EA2-EF7C-4D28-9265-A7E0881E3F1E}" srcOrd="0" destOrd="1" presId="urn:microsoft.com/office/officeart/2005/8/layout/vList4"/>
    <dgm:cxn modelId="{45B7ADD4-71CF-4D7D-BCCE-04765E10242C}" type="presOf" srcId="{28C93E70-BFE2-4C9A-8982-1B0866F08C85}" destId="{0964977A-07DF-4FC4-B65E-C52CC4BCE4B8}" srcOrd="0" destOrd="1" presId="urn:microsoft.com/office/officeart/2005/8/layout/vList4"/>
    <dgm:cxn modelId="{8C964042-A020-454F-98CB-C3C1BA0DE5F6}" type="presOf" srcId="{DB1A9DBC-FB56-4CF8-A8F2-637D0D8A32C1}" destId="{1FB2A6FB-6576-492A-BAE3-94B40CC6B102}" srcOrd="0" destOrd="1" presId="urn:microsoft.com/office/officeart/2005/8/layout/vList4"/>
    <dgm:cxn modelId="{936C29E9-736A-41A1-B1D1-11169BA432BA}" type="presOf" srcId="{06799723-5163-4E11-A6F7-E98A01ADBB9C}" destId="{924DF058-79F8-44D4-9FA8-1E971F9B61A5}" srcOrd="1" destOrd="0" presId="urn:microsoft.com/office/officeart/2005/8/layout/vList4"/>
    <dgm:cxn modelId="{F0503B9F-17F2-4FCD-B033-6403CBB9E313}" srcId="{B2D1359A-4430-43E3-A1F2-28275CC6F300}" destId="{7A423AB1-12A1-4198-92DA-84639A262CD3}" srcOrd="1" destOrd="0" parTransId="{E91C277A-E322-4F14-BE20-8B26D6247C68}" sibTransId="{5311250B-7320-49D2-B1DF-CE34785BAA05}"/>
    <dgm:cxn modelId="{32827E04-28E5-42AD-9078-14DDFF004693}" type="presOf" srcId="{DE5CAAFF-B652-4045-AF7A-0B6859D246C4}" destId="{50147D6A-6E35-4E8F-9BD1-D7AFF574218E}" srcOrd="0" destOrd="2" presId="urn:microsoft.com/office/officeart/2005/8/layout/vList4"/>
    <dgm:cxn modelId="{2B967B29-3F54-4A96-AE62-87779CAF1187}" type="presOf" srcId="{BDB6A229-35A9-4370-9EB4-CE1BF45051B8}" destId="{09640850-63CE-422B-A471-791B194C388A}" srcOrd="1" destOrd="1" presId="urn:microsoft.com/office/officeart/2005/8/layout/vList4"/>
    <dgm:cxn modelId="{5A8B3278-AE3B-4B42-B2D6-199E1E87C860}" type="presOf" srcId="{E84A1387-03F9-41E0-9B6F-D69D39DA4FD7}" destId="{50147D6A-6E35-4E8F-9BD1-D7AFF574218E}" srcOrd="0" destOrd="1" presId="urn:microsoft.com/office/officeart/2005/8/layout/vList4"/>
    <dgm:cxn modelId="{51C4DA13-D85C-4F25-9913-DD9BECC704C6}" srcId="{221E7001-C7A3-45A5-99C3-CDB5AFEAC0CE}" destId="{B2D1359A-4430-43E3-A1F2-28275CC6F300}" srcOrd="2" destOrd="0" parTransId="{5BC49923-C609-4C21-BCFD-8B948BF4EEC7}" sibTransId="{406C6F3B-A4A6-42F5-BCD0-AAEA016FBB1D}"/>
    <dgm:cxn modelId="{5E9D298F-C01A-47EB-ADDD-51EA073D3A42}" type="presOf" srcId="{28C93E70-BFE2-4C9A-8982-1B0866F08C85}" destId="{924DF058-79F8-44D4-9FA8-1E971F9B61A5}" srcOrd="1" destOrd="1" presId="urn:microsoft.com/office/officeart/2005/8/layout/vList4"/>
    <dgm:cxn modelId="{DEB00B1B-6370-4E4D-8ECF-62FE05A2418D}" type="presOf" srcId="{D3973076-5629-49EC-93A5-AF941F95A108}" destId="{68FE2A36-C4D0-409A-BC69-CDA3FA68FD4F}" srcOrd="0" destOrd="3" presId="urn:microsoft.com/office/officeart/2005/8/layout/vList4"/>
    <dgm:cxn modelId="{FADD8717-2DEB-4C26-9FF5-EE9C80BB49E9}" type="presOf" srcId="{B2D1359A-4430-43E3-A1F2-28275CC6F300}" destId="{68FE2A36-C4D0-409A-BC69-CDA3FA68FD4F}" srcOrd="0" destOrd="0" presId="urn:microsoft.com/office/officeart/2005/8/layout/vList4"/>
    <dgm:cxn modelId="{FD8794B7-4E00-481C-BDEA-4D60FA38A18A}" type="presOf" srcId="{734742F5-2BFE-4852-91F0-689C7F778F42}" destId="{68FE2A36-C4D0-409A-BC69-CDA3FA68FD4F}" srcOrd="0" destOrd="1" presId="urn:microsoft.com/office/officeart/2005/8/layout/vList4"/>
    <dgm:cxn modelId="{26EF51CD-1AF9-4D5C-B604-C9F959D64B51}" type="presOf" srcId="{734742F5-2BFE-4852-91F0-689C7F778F42}" destId="{58B3D64F-13B5-457E-9F09-4552AFA7B904}" srcOrd="1" destOrd="1" presId="urn:microsoft.com/office/officeart/2005/8/layout/vList4"/>
    <dgm:cxn modelId="{6C193726-54C9-4757-9BCF-CC15CCC1D67B}" srcId="{221E7001-C7A3-45A5-99C3-CDB5AFEAC0CE}" destId="{D3B3A7F0-1888-40EE-B9D4-18E2CC6CE42E}" srcOrd="3" destOrd="0" parTransId="{CF141D39-A548-4A1E-A3E5-EA1A8B5D56EB}" sibTransId="{DC95542D-E7F2-4D6E-9151-464C9D46F1EC}"/>
    <dgm:cxn modelId="{A68DF256-0E04-4637-9506-8ECEC4A25E5A}" type="presOf" srcId="{B34FD650-B5B9-4DA3-BD0F-F1760EFC6B81}" destId="{D3AF55C9-BD58-44BC-B128-DF3BA329F1E1}" srcOrd="1" destOrd="1" presId="urn:microsoft.com/office/officeart/2005/8/layout/vList4"/>
    <dgm:cxn modelId="{95913A0A-7250-4836-AE55-540CC64F7AE5}" type="presOf" srcId="{A65EA10F-FBAF-40D4-ABD5-8BE50979723D}" destId="{09640850-63CE-422B-A471-791B194C388A}" srcOrd="1" destOrd="0" presId="urn:microsoft.com/office/officeart/2005/8/layout/vList4"/>
    <dgm:cxn modelId="{298B591B-DBEB-4DF2-96B2-587F129DA3A5}" type="presOf" srcId="{06799723-5163-4E11-A6F7-E98A01ADBB9C}" destId="{0964977A-07DF-4FC4-B65E-C52CC4BCE4B8}" srcOrd="0" destOrd="0" presId="urn:microsoft.com/office/officeart/2005/8/layout/vList4"/>
    <dgm:cxn modelId="{B0C1B66D-7F21-4CCC-B002-9D1F03566CCA}" srcId="{A65EA10F-FBAF-40D4-ABD5-8BE50979723D}" destId="{BDB6A229-35A9-4370-9EB4-CE1BF45051B8}" srcOrd="0" destOrd="0" parTransId="{E77AC0F8-3404-4531-8A28-8F9B5E2E8E34}" sibTransId="{400CE142-C679-46F5-AD67-895E29EAB924}"/>
    <dgm:cxn modelId="{112C4513-91D0-42B3-AC3F-49C41D0FE400}" srcId="{834C680C-9877-4B67-BE4D-0C2F4E8063F1}" destId="{DB1A9DBC-FB56-4CF8-A8F2-637D0D8A32C1}" srcOrd="0" destOrd="0" parTransId="{F0B2D4CA-F949-4204-9F03-9DD67895E519}" sibTransId="{9C0BA105-0CD6-483B-9C88-860780270DA5}"/>
    <dgm:cxn modelId="{4A2B1720-1490-4423-AAB4-D53C8C436406}" srcId="{221E7001-C7A3-45A5-99C3-CDB5AFEAC0CE}" destId="{A65EA10F-FBAF-40D4-ABD5-8BE50979723D}" srcOrd="0" destOrd="0" parTransId="{AF299AD5-75CC-4982-BCE8-B1A51BD3F929}" sibTransId="{E656C3C0-46BB-4D74-A4D1-D06353769C04}"/>
    <dgm:cxn modelId="{18127E3F-4B98-4466-9A1C-E688E470F2AC}" srcId="{5395D002-B3E9-4AA5-A31C-690FAAB8C0B1}" destId="{E84A1387-03F9-41E0-9B6F-D69D39DA4FD7}" srcOrd="0" destOrd="0" parTransId="{C5E9D061-BF27-47A2-931F-EBE29471A9AF}" sibTransId="{8479FB41-8698-4FDE-87F3-6A8922CB16E0}"/>
    <dgm:cxn modelId="{90293337-DEF4-4422-9DF2-067E3DF73903}" type="presOf" srcId="{E84A1387-03F9-41E0-9B6F-D69D39DA4FD7}" destId="{9274E56A-EFE8-4C8C-B7EA-2025B0510306}" srcOrd="1" destOrd="1" presId="urn:microsoft.com/office/officeart/2005/8/layout/vList4"/>
    <dgm:cxn modelId="{EC8A8A2A-3214-40FD-A457-5D57E6779A26}" type="presOf" srcId="{7A423AB1-12A1-4198-92DA-84639A262CD3}" destId="{68FE2A36-C4D0-409A-BC69-CDA3FA68FD4F}" srcOrd="0" destOrd="2" presId="urn:microsoft.com/office/officeart/2005/8/layout/vList4"/>
    <dgm:cxn modelId="{C10DA014-57C1-43A7-BFF3-AD1FD0E8739F}" type="presOf" srcId="{7A423AB1-12A1-4198-92DA-84639A262CD3}" destId="{58B3D64F-13B5-457E-9F09-4552AFA7B904}" srcOrd="1" destOrd="2" presId="urn:microsoft.com/office/officeart/2005/8/layout/vList4"/>
    <dgm:cxn modelId="{C73DB365-41F0-4599-8B5B-993AE45A4FE5}" type="presOf" srcId="{5395D002-B3E9-4AA5-A31C-690FAAB8C0B1}" destId="{9274E56A-EFE8-4C8C-B7EA-2025B0510306}" srcOrd="1" destOrd="0" presId="urn:microsoft.com/office/officeart/2005/8/layout/vList4"/>
    <dgm:cxn modelId="{1C336769-A31F-4C2B-A01B-37E2F4A723D5}" type="presOf" srcId="{D3B3A7F0-1888-40EE-B9D4-18E2CC6CE42E}" destId="{C205B67B-CC63-424B-92F8-FEF57AD6BEBA}" srcOrd="0" destOrd="0" presId="urn:microsoft.com/office/officeart/2005/8/layout/vList4"/>
    <dgm:cxn modelId="{B1EAD61A-D549-4091-A82F-CF66170398D3}" srcId="{06799723-5163-4E11-A6F7-E98A01ADBB9C}" destId="{28C93E70-BFE2-4C9A-8982-1B0866F08C85}" srcOrd="0" destOrd="0" parTransId="{4738EE5E-CA5F-4946-A859-5F9D9B523684}" sibTransId="{5F7A1530-D4CE-4E6A-9A0C-50348B3B017B}"/>
    <dgm:cxn modelId="{FB844662-003B-4B0D-893D-FDAAE8AD09C7}" type="presOf" srcId="{A65EA10F-FBAF-40D4-ABD5-8BE50979723D}" destId="{10C53EC6-6745-4F5E-BFD3-9CE4375DE863}" srcOrd="0" destOrd="0" presId="urn:microsoft.com/office/officeart/2005/8/layout/vList4"/>
    <dgm:cxn modelId="{EAC87889-98B2-4D67-A431-E2E6C0DE652C}" type="presOf" srcId="{834C680C-9877-4B67-BE4D-0C2F4E8063F1}" destId="{E08FA365-932E-4081-8E64-FEF2C4F5D433}" srcOrd="1" destOrd="0" presId="urn:microsoft.com/office/officeart/2005/8/layout/vList4"/>
    <dgm:cxn modelId="{0CEEB869-A3FB-4346-92E5-7C1339403805}" type="presOf" srcId="{8502B8C7-BEC2-474D-82A5-9BA781468898}" destId="{EC81779E-383B-4A00-A465-C1260FBAFB07}" srcOrd="1" destOrd="1" presId="urn:microsoft.com/office/officeart/2005/8/layout/vList4"/>
    <dgm:cxn modelId="{227D95AE-24F7-4AF9-81E5-A571A4AC5199}" srcId="{221E7001-C7A3-45A5-99C3-CDB5AFEAC0CE}" destId="{834C680C-9877-4B67-BE4D-0C2F4E8063F1}" srcOrd="4" destOrd="0" parTransId="{4B4D4773-D500-4CC1-AA83-95D5568AA3A3}" sibTransId="{4ECB8024-3D2C-44BA-A418-582FD4F03A0B}"/>
    <dgm:cxn modelId="{C6AD73ED-6840-4C56-9291-B9B1EB68435D}" type="presOf" srcId="{DE5CAAFF-B652-4045-AF7A-0B6859D246C4}" destId="{9274E56A-EFE8-4C8C-B7EA-2025B0510306}" srcOrd="1" destOrd="2" presId="urn:microsoft.com/office/officeart/2005/8/layout/vList4"/>
    <dgm:cxn modelId="{BAB6FD44-3A1D-4B65-909C-0AB8AF17B9F5}" type="presOf" srcId="{BDB6A229-35A9-4370-9EB4-CE1BF45051B8}" destId="{10C53EC6-6745-4F5E-BFD3-9CE4375DE863}" srcOrd="0" destOrd="1" presId="urn:microsoft.com/office/officeart/2005/8/layout/vList4"/>
    <dgm:cxn modelId="{B35AB173-1C6A-4453-8491-FE6D3A6529CC}" srcId="{D3B3A7F0-1888-40EE-B9D4-18E2CC6CE42E}" destId="{B34FD650-B5B9-4DA3-BD0F-F1760EFC6B81}" srcOrd="0" destOrd="0" parTransId="{10913BC2-7C89-416A-8DD0-D93A011D23AF}" sibTransId="{66478548-F6E5-47E5-9B01-A2DCE3ED8C1B}"/>
    <dgm:cxn modelId="{2A25783D-4AA8-495D-B0FE-2A51E0FC02F7}" type="presOf" srcId="{221E7001-C7A3-45A5-99C3-CDB5AFEAC0CE}" destId="{B1457BCB-3A1A-4AA3-863C-908BA4EF23A4}" srcOrd="0" destOrd="0" presId="urn:microsoft.com/office/officeart/2005/8/layout/vList4"/>
    <dgm:cxn modelId="{81DB7CC0-A5C5-426F-B5D2-D5CE1CCEC0DD}" srcId="{5395D002-B3E9-4AA5-A31C-690FAAB8C0B1}" destId="{DE5CAAFF-B652-4045-AF7A-0B6859D246C4}" srcOrd="1" destOrd="0" parTransId="{87E4B925-968A-4627-856F-330D30769443}" sibTransId="{27AEA729-9EE1-4FE1-BD87-0212264CA2AE}"/>
    <dgm:cxn modelId="{6AF3B013-3E1A-4C4B-93EC-68E11D511746}" type="presOf" srcId="{D3973076-5629-49EC-93A5-AF941F95A108}" destId="{58B3D64F-13B5-457E-9F09-4552AFA7B904}" srcOrd="1" destOrd="3" presId="urn:microsoft.com/office/officeart/2005/8/layout/vList4"/>
    <dgm:cxn modelId="{C6907545-77F9-4E9A-9E35-427E120D22E9}" type="presOf" srcId="{D3B3A7F0-1888-40EE-B9D4-18E2CC6CE42E}" destId="{D3AF55C9-BD58-44BC-B128-DF3BA329F1E1}" srcOrd="1" destOrd="0" presId="urn:microsoft.com/office/officeart/2005/8/layout/vList4"/>
    <dgm:cxn modelId="{06BE3592-2C96-4AF6-88D6-B6A17F61A5B0}" type="presOf" srcId="{0A9C8EFD-C93B-4C96-BA7B-87BAD1DAA4F2}" destId="{86E63EA2-EF7C-4D28-9265-A7E0881E3F1E}" srcOrd="0" destOrd="0" presId="urn:microsoft.com/office/officeart/2005/8/layout/vList4"/>
    <dgm:cxn modelId="{C7BA9306-06B7-4794-83B1-E6048346A57C}" srcId="{221E7001-C7A3-45A5-99C3-CDB5AFEAC0CE}" destId="{5395D002-B3E9-4AA5-A31C-690FAAB8C0B1}" srcOrd="1" destOrd="0" parTransId="{E116849B-9669-472F-A42E-618C59B7167D}" sibTransId="{97E052BA-4574-437F-B996-147FBFD48E0E}"/>
    <dgm:cxn modelId="{8AC8A084-D7F5-4E00-9F4A-B4843FB0507B}" srcId="{221E7001-C7A3-45A5-99C3-CDB5AFEAC0CE}" destId="{06799723-5163-4E11-A6F7-E98A01ADBB9C}" srcOrd="6" destOrd="0" parTransId="{749A08C9-F5CF-4215-9FC7-129FD791F71E}" sibTransId="{0AF00FEB-E098-4C45-97E9-B694D5637E84}"/>
    <dgm:cxn modelId="{2464DD18-A440-4464-B9BD-9DBFBA1F1262}" type="presParOf" srcId="{B1457BCB-3A1A-4AA3-863C-908BA4EF23A4}" destId="{8E422B21-E323-4A06-AC35-1CFC2EEB4C29}" srcOrd="0" destOrd="0" presId="urn:microsoft.com/office/officeart/2005/8/layout/vList4"/>
    <dgm:cxn modelId="{0EA0EE2E-7B61-4695-B1D3-99633098CE3E}" type="presParOf" srcId="{8E422B21-E323-4A06-AC35-1CFC2EEB4C29}" destId="{10C53EC6-6745-4F5E-BFD3-9CE4375DE863}" srcOrd="0" destOrd="0" presId="urn:microsoft.com/office/officeart/2005/8/layout/vList4"/>
    <dgm:cxn modelId="{421282E9-B4C6-4043-A40B-5C66DB6C008B}" type="presParOf" srcId="{8E422B21-E323-4A06-AC35-1CFC2EEB4C29}" destId="{BDD9C9F7-95C7-477F-9621-1588F5E94813}" srcOrd="1" destOrd="0" presId="urn:microsoft.com/office/officeart/2005/8/layout/vList4"/>
    <dgm:cxn modelId="{4A84A663-EED8-48C0-95FA-DA7C2A1E0CEB}" type="presParOf" srcId="{8E422B21-E323-4A06-AC35-1CFC2EEB4C29}" destId="{09640850-63CE-422B-A471-791B194C388A}" srcOrd="2" destOrd="0" presId="urn:microsoft.com/office/officeart/2005/8/layout/vList4"/>
    <dgm:cxn modelId="{CFDE0BAC-6108-4181-85FE-D69D20D95B8B}" type="presParOf" srcId="{B1457BCB-3A1A-4AA3-863C-908BA4EF23A4}" destId="{02E8670D-7C1C-48A3-A122-1FF34E25DDF7}" srcOrd="1" destOrd="0" presId="urn:microsoft.com/office/officeart/2005/8/layout/vList4"/>
    <dgm:cxn modelId="{DCC3A762-3060-46E5-8334-D8666931E26E}" type="presParOf" srcId="{B1457BCB-3A1A-4AA3-863C-908BA4EF23A4}" destId="{ACBA60C0-3C6E-4BF8-BA47-63D53E7C5330}" srcOrd="2" destOrd="0" presId="urn:microsoft.com/office/officeart/2005/8/layout/vList4"/>
    <dgm:cxn modelId="{695773C1-77A0-4869-B04D-0F407A83F37C}" type="presParOf" srcId="{ACBA60C0-3C6E-4BF8-BA47-63D53E7C5330}" destId="{50147D6A-6E35-4E8F-9BD1-D7AFF574218E}" srcOrd="0" destOrd="0" presId="urn:microsoft.com/office/officeart/2005/8/layout/vList4"/>
    <dgm:cxn modelId="{EC1F4FD0-1CAC-4838-870C-846247BC9540}" type="presParOf" srcId="{ACBA60C0-3C6E-4BF8-BA47-63D53E7C5330}" destId="{9C1FF53A-D88B-478B-ADB4-4CF4037054DA}" srcOrd="1" destOrd="0" presId="urn:microsoft.com/office/officeart/2005/8/layout/vList4"/>
    <dgm:cxn modelId="{435B0B8F-4AC8-413F-899A-B4517BEC16E6}" type="presParOf" srcId="{ACBA60C0-3C6E-4BF8-BA47-63D53E7C5330}" destId="{9274E56A-EFE8-4C8C-B7EA-2025B0510306}" srcOrd="2" destOrd="0" presId="urn:microsoft.com/office/officeart/2005/8/layout/vList4"/>
    <dgm:cxn modelId="{435E0F5B-3277-4FEB-90CB-9C6CBE697AED}" type="presParOf" srcId="{B1457BCB-3A1A-4AA3-863C-908BA4EF23A4}" destId="{59005FAA-C01D-49AB-8914-D9FD31B74FF8}" srcOrd="3" destOrd="0" presId="urn:microsoft.com/office/officeart/2005/8/layout/vList4"/>
    <dgm:cxn modelId="{00530B6A-E834-46A3-B606-3904E617206F}" type="presParOf" srcId="{B1457BCB-3A1A-4AA3-863C-908BA4EF23A4}" destId="{0EAB3D3D-15D1-4CDE-BC3E-5D29070C3E9D}" srcOrd="4" destOrd="0" presId="urn:microsoft.com/office/officeart/2005/8/layout/vList4"/>
    <dgm:cxn modelId="{816CF254-DFEA-45B6-9579-685DC16E217D}" type="presParOf" srcId="{0EAB3D3D-15D1-4CDE-BC3E-5D29070C3E9D}" destId="{68FE2A36-C4D0-409A-BC69-CDA3FA68FD4F}" srcOrd="0" destOrd="0" presId="urn:microsoft.com/office/officeart/2005/8/layout/vList4"/>
    <dgm:cxn modelId="{89B183EE-1B57-4798-BCFD-7EC6AD86235F}" type="presParOf" srcId="{0EAB3D3D-15D1-4CDE-BC3E-5D29070C3E9D}" destId="{5AA28DDE-1A7E-47F7-8E62-7D96C49277AA}" srcOrd="1" destOrd="0" presId="urn:microsoft.com/office/officeart/2005/8/layout/vList4"/>
    <dgm:cxn modelId="{C74284EB-B433-49EE-8765-D7B9F301288E}" type="presParOf" srcId="{0EAB3D3D-15D1-4CDE-BC3E-5D29070C3E9D}" destId="{58B3D64F-13B5-457E-9F09-4552AFA7B904}" srcOrd="2" destOrd="0" presId="urn:microsoft.com/office/officeart/2005/8/layout/vList4"/>
    <dgm:cxn modelId="{ED3F0F23-3087-47F6-92D9-51034B926736}" type="presParOf" srcId="{B1457BCB-3A1A-4AA3-863C-908BA4EF23A4}" destId="{C70F2FFD-3ADA-4404-98C0-586D1350EBB6}" srcOrd="5" destOrd="0" presId="urn:microsoft.com/office/officeart/2005/8/layout/vList4"/>
    <dgm:cxn modelId="{1C192B0E-0A2B-40FB-8947-B6D3E740D4F2}" type="presParOf" srcId="{B1457BCB-3A1A-4AA3-863C-908BA4EF23A4}" destId="{51703307-810B-4C14-BE13-DC692C9A362B}" srcOrd="6" destOrd="0" presId="urn:microsoft.com/office/officeart/2005/8/layout/vList4"/>
    <dgm:cxn modelId="{ED3A1C17-C046-486D-96BD-47E72BDF3EEB}" type="presParOf" srcId="{51703307-810B-4C14-BE13-DC692C9A362B}" destId="{C205B67B-CC63-424B-92F8-FEF57AD6BEBA}" srcOrd="0" destOrd="0" presId="urn:microsoft.com/office/officeart/2005/8/layout/vList4"/>
    <dgm:cxn modelId="{DA9CDC29-929B-4BFA-90E9-C80A760514E7}" type="presParOf" srcId="{51703307-810B-4C14-BE13-DC692C9A362B}" destId="{4867AD22-A2FA-4236-949C-8B73E818B4A0}" srcOrd="1" destOrd="0" presId="urn:microsoft.com/office/officeart/2005/8/layout/vList4"/>
    <dgm:cxn modelId="{F862F436-E876-4E7D-876E-D67E339E2EFD}" type="presParOf" srcId="{51703307-810B-4C14-BE13-DC692C9A362B}" destId="{D3AF55C9-BD58-44BC-B128-DF3BA329F1E1}" srcOrd="2" destOrd="0" presId="urn:microsoft.com/office/officeart/2005/8/layout/vList4"/>
    <dgm:cxn modelId="{54784B8E-66C1-4639-8EF2-7F2FC7B96B98}" type="presParOf" srcId="{B1457BCB-3A1A-4AA3-863C-908BA4EF23A4}" destId="{1DA22F45-D331-4FC4-AF5A-4B2F9D18064B}" srcOrd="7" destOrd="0" presId="urn:microsoft.com/office/officeart/2005/8/layout/vList4"/>
    <dgm:cxn modelId="{99512B88-2A72-499C-9E14-BD991D762BF8}" type="presParOf" srcId="{B1457BCB-3A1A-4AA3-863C-908BA4EF23A4}" destId="{54CAE8A3-8884-4D58-8599-A8171868A7FC}" srcOrd="8" destOrd="0" presId="urn:microsoft.com/office/officeart/2005/8/layout/vList4"/>
    <dgm:cxn modelId="{45126FEB-1DB4-4F7B-9E71-1FF6D01C8C0E}" type="presParOf" srcId="{54CAE8A3-8884-4D58-8599-A8171868A7FC}" destId="{1FB2A6FB-6576-492A-BAE3-94B40CC6B102}" srcOrd="0" destOrd="0" presId="urn:microsoft.com/office/officeart/2005/8/layout/vList4"/>
    <dgm:cxn modelId="{6C296632-9FEA-45AA-8B91-A81EBCE72A36}" type="presParOf" srcId="{54CAE8A3-8884-4D58-8599-A8171868A7FC}" destId="{C8535378-FE6D-4E46-B927-8BB2B278F819}" srcOrd="1" destOrd="0" presId="urn:microsoft.com/office/officeart/2005/8/layout/vList4"/>
    <dgm:cxn modelId="{EA322E8F-43E8-4301-BE72-55E7BB0C1DBF}" type="presParOf" srcId="{54CAE8A3-8884-4D58-8599-A8171868A7FC}" destId="{E08FA365-932E-4081-8E64-FEF2C4F5D433}" srcOrd="2" destOrd="0" presId="urn:microsoft.com/office/officeart/2005/8/layout/vList4"/>
    <dgm:cxn modelId="{9B0B3951-5205-4780-AF50-1C777A99BFDB}" type="presParOf" srcId="{B1457BCB-3A1A-4AA3-863C-908BA4EF23A4}" destId="{D85522B9-40E6-485E-935B-A884836EBF8F}" srcOrd="9" destOrd="0" presId="urn:microsoft.com/office/officeart/2005/8/layout/vList4"/>
    <dgm:cxn modelId="{A9A6FF5A-2237-4DA4-89C3-9022C915AAA5}" type="presParOf" srcId="{B1457BCB-3A1A-4AA3-863C-908BA4EF23A4}" destId="{7C1769BC-DCFA-4212-8CF8-C7CC4059AD93}" srcOrd="10" destOrd="0" presId="urn:microsoft.com/office/officeart/2005/8/layout/vList4"/>
    <dgm:cxn modelId="{2960D623-985E-43F3-9184-2D17D2949D49}" type="presParOf" srcId="{7C1769BC-DCFA-4212-8CF8-C7CC4059AD93}" destId="{86E63EA2-EF7C-4D28-9265-A7E0881E3F1E}" srcOrd="0" destOrd="0" presId="urn:microsoft.com/office/officeart/2005/8/layout/vList4"/>
    <dgm:cxn modelId="{7A4848BA-1DD8-40D5-9259-6DA1FAF3DD81}" type="presParOf" srcId="{7C1769BC-DCFA-4212-8CF8-C7CC4059AD93}" destId="{DEC05E68-FD94-4093-922B-D728CB00293A}" srcOrd="1" destOrd="0" presId="urn:microsoft.com/office/officeart/2005/8/layout/vList4"/>
    <dgm:cxn modelId="{93E34604-4E20-4F55-9614-4B6144505BBC}" type="presParOf" srcId="{7C1769BC-DCFA-4212-8CF8-C7CC4059AD93}" destId="{EC81779E-383B-4A00-A465-C1260FBAFB07}" srcOrd="2" destOrd="0" presId="urn:microsoft.com/office/officeart/2005/8/layout/vList4"/>
    <dgm:cxn modelId="{DED1891F-F795-4614-9AE8-DE01078E435E}" type="presParOf" srcId="{B1457BCB-3A1A-4AA3-863C-908BA4EF23A4}" destId="{F044BA30-4E00-4200-BB7F-7DA7CC3BBD86}" srcOrd="11" destOrd="0" presId="urn:microsoft.com/office/officeart/2005/8/layout/vList4"/>
    <dgm:cxn modelId="{7806E6D0-0C25-4500-A990-B4F8D7EAC0BE}" type="presParOf" srcId="{B1457BCB-3A1A-4AA3-863C-908BA4EF23A4}" destId="{35A3D9A7-F303-440E-A235-8DD797C72AEF}" srcOrd="12" destOrd="0" presId="urn:microsoft.com/office/officeart/2005/8/layout/vList4"/>
    <dgm:cxn modelId="{5FC13F89-5DF6-46CC-AFB5-9CDF7F8AA565}" type="presParOf" srcId="{35A3D9A7-F303-440E-A235-8DD797C72AEF}" destId="{0964977A-07DF-4FC4-B65E-C52CC4BCE4B8}" srcOrd="0" destOrd="0" presId="urn:microsoft.com/office/officeart/2005/8/layout/vList4"/>
    <dgm:cxn modelId="{16D8D2E2-51CF-491E-BF0C-C84C97B55544}" type="presParOf" srcId="{35A3D9A7-F303-440E-A235-8DD797C72AEF}" destId="{08262EF7-7514-457E-8565-B7932B22C02D}" srcOrd="1" destOrd="0" presId="urn:microsoft.com/office/officeart/2005/8/layout/vList4"/>
    <dgm:cxn modelId="{D2A505C0-DE33-4587-A250-CFABB3E80B65}" type="presParOf" srcId="{35A3D9A7-F303-440E-A235-8DD797C72AEF}" destId="{924DF058-79F8-44D4-9FA8-1E971F9B61A5}" srcOrd="2" destOrd="0" presId="urn:microsoft.com/office/officeart/2005/8/layout/vList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13E858B-DD6F-400D-9BED-3E64A94A0331}" type="doc">
      <dgm:prSet loTypeId="urn:microsoft.com/office/officeart/2005/8/layout/vList5" loCatId="list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cs-CZ"/>
        </a:p>
      </dgm:t>
    </dgm:pt>
    <dgm:pt modelId="{640A860D-6217-4FE0-A05F-0ECADC4293A2}">
      <dgm:prSet phldrT="[Text]"/>
      <dgm:spPr/>
      <dgm:t>
        <a:bodyPr/>
        <a:lstStyle/>
        <a:p>
          <a:r>
            <a:rPr lang="cs-CZ" dirty="0" smtClean="0"/>
            <a:t>Klasická</a:t>
          </a:r>
          <a:endParaRPr lang="cs-CZ" dirty="0"/>
        </a:p>
      </dgm:t>
    </dgm:pt>
    <dgm:pt modelId="{7D0B53B7-29D9-49CA-842F-7FE8F29CCFF0}" type="parTrans" cxnId="{6E8A5DF6-919F-4B38-853D-402079AE1A1B}">
      <dgm:prSet/>
      <dgm:spPr/>
      <dgm:t>
        <a:bodyPr/>
        <a:lstStyle/>
        <a:p>
          <a:endParaRPr lang="cs-CZ"/>
        </a:p>
      </dgm:t>
    </dgm:pt>
    <dgm:pt modelId="{4586F037-03FE-4F56-B775-403733BD2C11}" type="sibTrans" cxnId="{6E8A5DF6-919F-4B38-853D-402079AE1A1B}">
      <dgm:prSet/>
      <dgm:spPr/>
      <dgm:t>
        <a:bodyPr/>
        <a:lstStyle/>
        <a:p>
          <a:endParaRPr lang="cs-CZ"/>
        </a:p>
      </dgm:t>
    </dgm:pt>
    <dgm:pt modelId="{26F4BA0E-5856-4BE7-B63E-7D180569B664}">
      <dgm:prSet phldrT="[Text]" custT="1"/>
      <dgm:spPr/>
      <dgm:t>
        <a:bodyPr/>
        <a:lstStyle/>
        <a:p>
          <a:r>
            <a:rPr lang="cs-CZ" sz="1200" dirty="0" smtClean="0"/>
            <a:t>Motor, spojka a převodovka jsou umístěny vpředu, rozvodovka vzadu. Hnací náprava je zadní. Tuto koncepci používají např. vozy BMW.</a:t>
          </a:r>
          <a:endParaRPr lang="cs-CZ" sz="1200" dirty="0"/>
        </a:p>
      </dgm:t>
    </dgm:pt>
    <dgm:pt modelId="{4C51B420-C209-46CE-A15C-60A088CBEB88}" type="parTrans" cxnId="{172670F4-C585-4B22-97E9-C745BC41AC17}">
      <dgm:prSet/>
      <dgm:spPr/>
      <dgm:t>
        <a:bodyPr/>
        <a:lstStyle/>
        <a:p>
          <a:endParaRPr lang="cs-CZ"/>
        </a:p>
      </dgm:t>
    </dgm:pt>
    <dgm:pt modelId="{137CB07D-DDE2-45CF-BA82-EF7B6DF388EE}" type="sibTrans" cxnId="{172670F4-C585-4B22-97E9-C745BC41AC17}">
      <dgm:prSet/>
      <dgm:spPr/>
      <dgm:t>
        <a:bodyPr/>
        <a:lstStyle/>
        <a:p>
          <a:endParaRPr lang="cs-CZ"/>
        </a:p>
      </dgm:t>
    </dgm:pt>
    <dgm:pt modelId="{754C682F-9196-477D-A48D-ABEC89EF0955}">
      <dgm:prSet phldrT="[Text]" phldr="1"/>
      <dgm:spPr/>
      <dgm:t>
        <a:bodyPr/>
        <a:lstStyle/>
        <a:p>
          <a:endParaRPr lang="cs-CZ" sz="1100" dirty="0"/>
        </a:p>
      </dgm:t>
    </dgm:pt>
    <dgm:pt modelId="{92F95A10-F4B2-45D2-AC4A-52B2D0CC2F37}" type="parTrans" cxnId="{F75E2302-EEA4-446E-904E-9224A7B7B3A0}">
      <dgm:prSet/>
      <dgm:spPr/>
      <dgm:t>
        <a:bodyPr/>
        <a:lstStyle/>
        <a:p>
          <a:endParaRPr lang="cs-CZ"/>
        </a:p>
      </dgm:t>
    </dgm:pt>
    <dgm:pt modelId="{B7D54FDF-34C3-4F7E-BF2B-93B9B2B9E297}" type="sibTrans" cxnId="{F75E2302-EEA4-446E-904E-9224A7B7B3A0}">
      <dgm:prSet/>
      <dgm:spPr/>
      <dgm:t>
        <a:bodyPr/>
        <a:lstStyle/>
        <a:p>
          <a:endParaRPr lang="cs-CZ"/>
        </a:p>
      </dgm:t>
    </dgm:pt>
    <dgm:pt modelId="{E0D37C17-D4BE-46C5-86D0-C07430ABF3A2}">
      <dgm:prSet phldrT="[Text]"/>
      <dgm:spPr/>
      <dgm:t>
        <a:bodyPr/>
        <a:lstStyle/>
        <a:p>
          <a:r>
            <a:rPr lang="cs-CZ" dirty="0" smtClean="0"/>
            <a:t>Přední pohon</a:t>
          </a:r>
          <a:endParaRPr lang="cs-CZ" dirty="0"/>
        </a:p>
      </dgm:t>
    </dgm:pt>
    <dgm:pt modelId="{F841D128-D1F3-43B9-9E2B-543A86E20651}" type="parTrans" cxnId="{08B98FD9-2D69-46A9-B731-9D6414FF098B}">
      <dgm:prSet/>
      <dgm:spPr/>
      <dgm:t>
        <a:bodyPr/>
        <a:lstStyle/>
        <a:p>
          <a:endParaRPr lang="cs-CZ"/>
        </a:p>
      </dgm:t>
    </dgm:pt>
    <dgm:pt modelId="{915B0DDA-7403-4A3B-B2E8-3016CD355754}" type="sibTrans" cxnId="{08B98FD9-2D69-46A9-B731-9D6414FF098B}">
      <dgm:prSet/>
      <dgm:spPr/>
      <dgm:t>
        <a:bodyPr/>
        <a:lstStyle/>
        <a:p>
          <a:endParaRPr lang="cs-CZ"/>
        </a:p>
      </dgm:t>
    </dgm:pt>
    <dgm:pt modelId="{FEF0F73B-D6E5-4E20-A314-3F13A7F00686}">
      <dgm:prSet phldrT="[Text]" custT="1"/>
      <dgm:spPr/>
      <dgm:t>
        <a:bodyPr/>
        <a:lstStyle/>
        <a:p>
          <a:r>
            <a:rPr lang="cs-CZ" sz="1200" dirty="0" smtClean="0"/>
            <a:t>Všechny části pohonu jsou umístěny u přední hnací nápravy. Tuto koncepci používá v současnosti velké množství výrobců (Audi).</a:t>
          </a:r>
          <a:endParaRPr lang="cs-CZ" sz="1200" dirty="0"/>
        </a:p>
      </dgm:t>
    </dgm:pt>
    <dgm:pt modelId="{54D713B3-4FFB-4E71-BF1E-914C3AF3E86C}" type="parTrans" cxnId="{8DB7FE87-775D-4327-A370-266FDEA4F06D}">
      <dgm:prSet/>
      <dgm:spPr/>
      <dgm:t>
        <a:bodyPr/>
        <a:lstStyle/>
        <a:p>
          <a:endParaRPr lang="cs-CZ"/>
        </a:p>
      </dgm:t>
    </dgm:pt>
    <dgm:pt modelId="{9B8FBC99-B763-4364-BFC0-327BAC0D1ADC}" type="sibTrans" cxnId="{8DB7FE87-775D-4327-A370-266FDEA4F06D}">
      <dgm:prSet/>
      <dgm:spPr/>
      <dgm:t>
        <a:bodyPr/>
        <a:lstStyle/>
        <a:p>
          <a:endParaRPr lang="cs-CZ"/>
        </a:p>
      </dgm:t>
    </dgm:pt>
    <dgm:pt modelId="{22D2FAB5-2050-479D-8B2A-5D1E75C87749}">
      <dgm:prSet phldrT="[Text]" phldr="1"/>
      <dgm:spPr/>
      <dgm:t>
        <a:bodyPr/>
        <a:lstStyle/>
        <a:p>
          <a:endParaRPr lang="cs-CZ" sz="1100"/>
        </a:p>
      </dgm:t>
    </dgm:pt>
    <dgm:pt modelId="{506D2974-515B-42D2-8E55-34CAF47A42DF}" type="parTrans" cxnId="{43F40DBE-70AF-4C10-AD53-696CD35FC21E}">
      <dgm:prSet/>
      <dgm:spPr/>
      <dgm:t>
        <a:bodyPr/>
        <a:lstStyle/>
        <a:p>
          <a:endParaRPr lang="cs-CZ"/>
        </a:p>
      </dgm:t>
    </dgm:pt>
    <dgm:pt modelId="{5A7BB049-9A3A-40AE-9D1A-D1AC29C58EA0}" type="sibTrans" cxnId="{43F40DBE-70AF-4C10-AD53-696CD35FC21E}">
      <dgm:prSet/>
      <dgm:spPr/>
      <dgm:t>
        <a:bodyPr/>
        <a:lstStyle/>
        <a:p>
          <a:endParaRPr lang="cs-CZ"/>
        </a:p>
      </dgm:t>
    </dgm:pt>
    <dgm:pt modelId="{B4FA91EE-169A-43B5-90BB-6456CCB6C35B}">
      <dgm:prSet phldrT="[Text]"/>
      <dgm:spPr/>
      <dgm:t>
        <a:bodyPr/>
        <a:lstStyle/>
        <a:p>
          <a:r>
            <a:rPr lang="cs-CZ" dirty="0" smtClean="0"/>
            <a:t>Zadní pohon</a:t>
          </a:r>
          <a:endParaRPr lang="cs-CZ" dirty="0"/>
        </a:p>
      </dgm:t>
    </dgm:pt>
    <dgm:pt modelId="{ADDB1030-14BB-4666-B2A4-7C1268E35D3D}" type="parTrans" cxnId="{64A3A4BA-C52C-4DAD-B4A5-ABF40CF677B6}">
      <dgm:prSet/>
      <dgm:spPr/>
      <dgm:t>
        <a:bodyPr/>
        <a:lstStyle/>
        <a:p>
          <a:endParaRPr lang="cs-CZ"/>
        </a:p>
      </dgm:t>
    </dgm:pt>
    <dgm:pt modelId="{6B7EDDA2-E844-4A60-850B-D9664658B1B9}" type="sibTrans" cxnId="{64A3A4BA-C52C-4DAD-B4A5-ABF40CF677B6}">
      <dgm:prSet/>
      <dgm:spPr/>
      <dgm:t>
        <a:bodyPr/>
        <a:lstStyle/>
        <a:p>
          <a:endParaRPr lang="cs-CZ"/>
        </a:p>
      </dgm:t>
    </dgm:pt>
    <dgm:pt modelId="{6D3BB322-4932-4167-A459-70FAEC628D22}">
      <dgm:prSet phldrT="[Text]" custT="1"/>
      <dgm:spPr/>
      <dgm:t>
        <a:bodyPr/>
        <a:lstStyle/>
        <a:p>
          <a:r>
            <a:rPr lang="cs-CZ" sz="1200" dirty="0" smtClean="0"/>
            <a:t>Všechny části pohonu jsou umístěny u zadní hnací nápravy. Pokud je motor uložen napříč před zadní nápravou, konstrukce se označuje jako provedení s motorem uprostřed (např. Porsche </a:t>
          </a:r>
          <a:r>
            <a:rPr lang="cs-CZ" sz="1200" dirty="0" err="1" smtClean="0"/>
            <a:t>Cayman</a:t>
          </a:r>
          <a:r>
            <a:rPr lang="cs-CZ" sz="1200" dirty="0" smtClean="0"/>
            <a:t>).</a:t>
          </a:r>
          <a:endParaRPr lang="cs-CZ" sz="1200" dirty="0"/>
        </a:p>
      </dgm:t>
    </dgm:pt>
    <dgm:pt modelId="{3C952072-9A2F-4CCA-9118-AA9FBB5859A4}" type="parTrans" cxnId="{B2147C5C-CF5E-49C3-B225-124BEF24E44A}">
      <dgm:prSet/>
      <dgm:spPr/>
      <dgm:t>
        <a:bodyPr/>
        <a:lstStyle/>
        <a:p>
          <a:endParaRPr lang="cs-CZ"/>
        </a:p>
      </dgm:t>
    </dgm:pt>
    <dgm:pt modelId="{14AA6282-484C-4BEE-9C06-54E1B6A42780}" type="sibTrans" cxnId="{B2147C5C-CF5E-49C3-B225-124BEF24E44A}">
      <dgm:prSet/>
      <dgm:spPr/>
      <dgm:t>
        <a:bodyPr/>
        <a:lstStyle/>
        <a:p>
          <a:endParaRPr lang="cs-CZ"/>
        </a:p>
      </dgm:t>
    </dgm:pt>
    <dgm:pt modelId="{AAF9D35A-CC62-4374-86D8-BFCC2AA98CC8}">
      <dgm:prSet phldrT="[Text]" phldr="1"/>
      <dgm:spPr/>
      <dgm:t>
        <a:bodyPr/>
        <a:lstStyle/>
        <a:p>
          <a:endParaRPr lang="cs-CZ" sz="900"/>
        </a:p>
      </dgm:t>
    </dgm:pt>
    <dgm:pt modelId="{B963B150-9F3F-474D-9CA8-2C73987F531E}" type="parTrans" cxnId="{7D68A391-AC83-4F37-83A5-72C8B828FB5F}">
      <dgm:prSet/>
      <dgm:spPr/>
      <dgm:t>
        <a:bodyPr/>
        <a:lstStyle/>
        <a:p>
          <a:endParaRPr lang="cs-CZ"/>
        </a:p>
      </dgm:t>
    </dgm:pt>
    <dgm:pt modelId="{58612596-018E-4BB1-A3E0-A78EA1091EC5}" type="sibTrans" cxnId="{7D68A391-AC83-4F37-83A5-72C8B828FB5F}">
      <dgm:prSet/>
      <dgm:spPr/>
      <dgm:t>
        <a:bodyPr/>
        <a:lstStyle/>
        <a:p>
          <a:endParaRPr lang="cs-CZ"/>
        </a:p>
      </dgm:t>
    </dgm:pt>
    <dgm:pt modelId="{417ACB7F-DA5C-43EC-9D11-220FFFB8A33D}" type="pres">
      <dgm:prSet presAssocID="{813E858B-DD6F-400D-9BED-3E64A94A0331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5F53AB4-3C33-430A-9BB6-A6CFCFA60E3F}" type="pres">
      <dgm:prSet presAssocID="{640A860D-6217-4FE0-A05F-0ECADC4293A2}" presName="linNode" presStyleCnt="0"/>
      <dgm:spPr/>
    </dgm:pt>
    <dgm:pt modelId="{79FF215D-77A8-4FAB-A355-D592A8505501}" type="pres">
      <dgm:prSet presAssocID="{640A860D-6217-4FE0-A05F-0ECADC4293A2}" presName="parentText" presStyleLbl="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DE10538-26C6-45B8-8D31-02BE53F54808}" type="pres">
      <dgm:prSet presAssocID="{640A860D-6217-4FE0-A05F-0ECADC4293A2}" presName="descendantText" presStyleLbl="alignAccFollowNode1" presStyleIdx="0" presStyleCnt="3" custScaleY="12665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F267375-6526-420C-B2A7-8EDCC0958B42}" type="pres">
      <dgm:prSet presAssocID="{4586F037-03FE-4F56-B775-403733BD2C11}" presName="sp" presStyleCnt="0"/>
      <dgm:spPr/>
    </dgm:pt>
    <dgm:pt modelId="{83464C3D-77C7-403B-8BC5-90792B2B888E}" type="pres">
      <dgm:prSet presAssocID="{E0D37C17-D4BE-46C5-86D0-C07430ABF3A2}" presName="linNode" presStyleCnt="0"/>
      <dgm:spPr/>
    </dgm:pt>
    <dgm:pt modelId="{02C017AA-D03D-42D2-B292-DB7E26C735EA}" type="pres">
      <dgm:prSet presAssocID="{E0D37C17-D4BE-46C5-86D0-C07430ABF3A2}" presName="parentText" presStyleLbl="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F2F3DBD-5E19-409D-92ED-CCB87ED6842E}" type="pres">
      <dgm:prSet presAssocID="{E0D37C17-D4BE-46C5-86D0-C07430ABF3A2}" presName="descendantText" presStyleLbl="alignAccFollowNode1" presStyleIdx="1" presStyleCnt="3" custScaleY="14913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D3547E4-4774-464B-AAF3-530A58B7D375}" type="pres">
      <dgm:prSet presAssocID="{915B0DDA-7403-4A3B-B2E8-3016CD355754}" presName="sp" presStyleCnt="0"/>
      <dgm:spPr/>
    </dgm:pt>
    <dgm:pt modelId="{70D59437-3438-4BE0-B38C-83497389F44A}" type="pres">
      <dgm:prSet presAssocID="{B4FA91EE-169A-43B5-90BB-6456CCB6C35B}" presName="linNode" presStyleCnt="0"/>
      <dgm:spPr/>
    </dgm:pt>
    <dgm:pt modelId="{3917ACCA-B278-4BB9-B36C-F33E3803482C}" type="pres">
      <dgm:prSet presAssocID="{B4FA91EE-169A-43B5-90BB-6456CCB6C35B}" presName="parentText" presStyleLbl="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39FC08B-53AD-4AA9-BAE5-6880138784A8}" type="pres">
      <dgm:prSet presAssocID="{B4FA91EE-169A-43B5-90BB-6456CCB6C35B}" presName="descendantText" presStyleLbl="alignAccFollowNode1" presStyleIdx="2" presStyleCnt="3" custScaleY="16051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5CFFC60-B0D5-41EE-BA4C-F1B23BC82785}" type="presOf" srcId="{E0D37C17-D4BE-46C5-86D0-C07430ABF3A2}" destId="{02C017AA-D03D-42D2-B292-DB7E26C735EA}" srcOrd="0" destOrd="0" presId="urn:microsoft.com/office/officeart/2005/8/layout/vList5"/>
    <dgm:cxn modelId="{43F40DBE-70AF-4C10-AD53-696CD35FC21E}" srcId="{E0D37C17-D4BE-46C5-86D0-C07430ABF3A2}" destId="{22D2FAB5-2050-479D-8B2A-5D1E75C87749}" srcOrd="1" destOrd="0" parTransId="{506D2974-515B-42D2-8E55-34CAF47A42DF}" sibTransId="{5A7BB049-9A3A-40AE-9D1A-D1AC29C58EA0}"/>
    <dgm:cxn modelId="{B2147C5C-CF5E-49C3-B225-124BEF24E44A}" srcId="{B4FA91EE-169A-43B5-90BB-6456CCB6C35B}" destId="{6D3BB322-4932-4167-A459-70FAEC628D22}" srcOrd="0" destOrd="0" parTransId="{3C952072-9A2F-4CCA-9118-AA9FBB5859A4}" sibTransId="{14AA6282-484C-4BEE-9C06-54E1B6A42780}"/>
    <dgm:cxn modelId="{8DB7FE87-775D-4327-A370-266FDEA4F06D}" srcId="{E0D37C17-D4BE-46C5-86D0-C07430ABF3A2}" destId="{FEF0F73B-D6E5-4E20-A314-3F13A7F00686}" srcOrd="0" destOrd="0" parTransId="{54D713B3-4FFB-4E71-BF1E-914C3AF3E86C}" sibTransId="{9B8FBC99-B763-4364-BFC0-327BAC0D1ADC}"/>
    <dgm:cxn modelId="{08B98FD9-2D69-46A9-B731-9D6414FF098B}" srcId="{813E858B-DD6F-400D-9BED-3E64A94A0331}" destId="{E0D37C17-D4BE-46C5-86D0-C07430ABF3A2}" srcOrd="1" destOrd="0" parTransId="{F841D128-D1F3-43B9-9E2B-543A86E20651}" sibTransId="{915B0DDA-7403-4A3B-B2E8-3016CD355754}"/>
    <dgm:cxn modelId="{BA930816-47F6-40E0-84E0-2989943A6B01}" type="presOf" srcId="{754C682F-9196-477D-A48D-ABEC89EF0955}" destId="{4DE10538-26C6-45B8-8D31-02BE53F54808}" srcOrd="0" destOrd="1" presId="urn:microsoft.com/office/officeart/2005/8/layout/vList5"/>
    <dgm:cxn modelId="{7D68A391-AC83-4F37-83A5-72C8B828FB5F}" srcId="{B4FA91EE-169A-43B5-90BB-6456CCB6C35B}" destId="{AAF9D35A-CC62-4374-86D8-BFCC2AA98CC8}" srcOrd="1" destOrd="0" parTransId="{B963B150-9F3F-474D-9CA8-2C73987F531E}" sibTransId="{58612596-018E-4BB1-A3E0-A78EA1091EC5}"/>
    <dgm:cxn modelId="{F75E2302-EEA4-446E-904E-9224A7B7B3A0}" srcId="{640A860D-6217-4FE0-A05F-0ECADC4293A2}" destId="{754C682F-9196-477D-A48D-ABEC89EF0955}" srcOrd="1" destOrd="0" parTransId="{92F95A10-F4B2-45D2-AC4A-52B2D0CC2F37}" sibTransId="{B7D54FDF-34C3-4F7E-BF2B-93B9B2B9E297}"/>
    <dgm:cxn modelId="{64A3A4BA-C52C-4DAD-B4A5-ABF40CF677B6}" srcId="{813E858B-DD6F-400D-9BED-3E64A94A0331}" destId="{B4FA91EE-169A-43B5-90BB-6456CCB6C35B}" srcOrd="2" destOrd="0" parTransId="{ADDB1030-14BB-4666-B2A4-7C1268E35D3D}" sibTransId="{6B7EDDA2-E844-4A60-850B-D9664658B1B9}"/>
    <dgm:cxn modelId="{C7B37153-13F0-4363-8929-3478A6F53FBB}" type="presOf" srcId="{AAF9D35A-CC62-4374-86D8-BFCC2AA98CC8}" destId="{139FC08B-53AD-4AA9-BAE5-6880138784A8}" srcOrd="0" destOrd="1" presId="urn:microsoft.com/office/officeart/2005/8/layout/vList5"/>
    <dgm:cxn modelId="{23E98567-85A4-43A8-8CA7-5C01E250BF7D}" type="presOf" srcId="{6D3BB322-4932-4167-A459-70FAEC628D22}" destId="{139FC08B-53AD-4AA9-BAE5-6880138784A8}" srcOrd="0" destOrd="0" presId="urn:microsoft.com/office/officeart/2005/8/layout/vList5"/>
    <dgm:cxn modelId="{37D472E2-097E-4144-87BD-B1F229547565}" type="presOf" srcId="{813E858B-DD6F-400D-9BED-3E64A94A0331}" destId="{417ACB7F-DA5C-43EC-9D11-220FFFB8A33D}" srcOrd="0" destOrd="0" presId="urn:microsoft.com/office/officeart/2005/8/layout/vList5"/>
    <dgm:cxn modelId="{E7B8F29D-8E68-42CA-9B3F-DBA4E427B4FF}" type="presOf" srcId="{22D2FAB5-2050-479D-8B2A-5D1E75C87749}" destId="{AF2F3DBD-5E19-409D-92ED-CCB87ED6842E}" srcOrd="0" destOrd="1" presId="urn:microsoft.com/office/officeart/2005/8/layout/vList5"/>
    <dgm:cxn modelId="{724DB786-692F-4D63-B244-B203CDB8A9F2}" type="presOf" srcId="{FEF0F73B-D6E5-4E20-A314-3F13A7F00686}" destId="{AF2F3DBD-5E19-409D-92ED-CCB87ED6842E}" srcOrd="0" destOrd="0" presId="urn:microsoft.com/office/officeart/2005/8/layout/vList5"/>
    <dgm:cxn modelId="{D8F41D93-705F-4C0C-8C8D-B1D06990FADE}" type="presOf" srcId="{640A860D-6217-4FE0-A05F-0ECADC4293A2}" destId="{79FF215D-77A8-4FAB-A355-D592A8505501}" srcOrd="0" destOrd="0" presId="urn:microsoft.com/office/officeart/2005/8/layout/vList5"/>
    <dgm:cxn modelId="{172670F4-C585-4B22-97E9-C745BC41AC17}" srcId="{640A860D-6217-4FE0-A05F-0ECADC4293A2}" destId="{26F4BA0E-5856-4BE7-B63E-7D180569B664}" srcOrd="0" destOrd="0" parTransId="{4C51B420-C209-46CE-A15C-60A088CBEB88}" sibTransId="{137CB07D-DDE2-45CF-BA82-EF7B6DF388EE}"/>
    <dgm:cxn modelId="{B9DC6032-E866-45CB-833B-CEFB64D0ED4C}" type="presOf" srcId="{B4FA91EE-169A-43B5-90BB-6456CCB6C35B}" destId="{3917ACCA-B278-4BB9-B36C-F33E3803482C}" srcOrd="0" destOrd="0" presId="urn:microsoft.com/office/officeart/2005/8/layout/vList5"/>
    <dgm:cxn modelId="{6E8A5DF6-919F-4B38-853D-402079AE1A1B}" srcId="{813E858B-DD6F-400D-9BED-3E64A94A0331}" destId="{640A860D-6217-4FE0-A05F-0ECADC4293A2}" srcOrd="0" destOrd="0" parTransId="{7D0B53B7-29D9-49CA-842F-7FE8F29CCFF0}" sibTransId="{4586F037-03FE-4F56-B775-403733BD2C11}"/>
    <dgm:cxn modelId="{C5E01F01-8698-4E53-A088-AA8D81328E1E}" type="presOf" srcId="{26F4BA0E-5856-4BE7-B63E-7D180569B664}" destId="{4DE10538-26C6-45B8-8D31-02BE53F54808}" srcOrd="0" destOrd="0" presId="urn:microsoft.com/office/officeart/2005/8/layout/vList5"/>
    <dgm:cxn modelId="{219B1BF9-DEE3-4A44-9EC3-BCF7AED577FD}" type="presParOf" srcId="{417ACB7F-DA5C-43EC-9D11-220FFFB8A33D}" destId="{85F53AB4-3C33-430A-9BB6-A6CFCFA60E3F}" srcOrd="0" destOrd="0" presId="urn:microsoft.com/office/officeart/2005/8/layout/vList5"/>
    <dgm:cxn modelId="{C2CF2D38-3DAB-4CA7-8839-AA986ACA2741}" type="presParOf" srcId="{85F53AB4-3C33-430A-9BB6-A6CFCFA60E3F}" destId="{79FF215D-77A8-4FAB-A355-D592A8505501}" srcOrd="0" destOrd="0" presId="urn:microsoft.com/office/officeart/2005/8/layout/vList5"/>
    <dgm:cxn modelId="{B2ABC045-0CD7-4B58-996A-A3EFCA3B86B9}" type="presParOf" srcId="{85F53AB4-3C33-430A-9BB6-A6CFCFA60E3F}" destId="{4DE10538-26C6-45B8-8D31-02BE53F54808}" srcOrd="1" destOrd="0" presId="urn:microsoft.com/office/officeart/2005/8/layout/vList5"/>
    <dgm:cxn modelId="{016E16EF-9C07-4910-A697-DB0F642F0395}" type="presParOf" srcId="{417ACB7F-DA5C-43EC-9D11-220FFFB8A33D}" destId="{9F267375-6526-420C-B2A7-8EDCC0958B42}" srcOrd="1" destOrd="0" presId="urn:microsoft.com/office/officeart/2005/8/layout/vList5"/>
    <dgm:cxn modelId="{F7D52B01-AE36-4013-8024-2595017AFC73}" type="presParOf" srcId="{417ACB7F-DA5C-43EC-9D11-220FFFB8A33D}" destId="{83464C3D-77C7-403B-8BC5-90792B2B888E}" srcOrd="2" destOrd="0" presId="urn:microsoft.com/office/officeart/2005/8/layout/vList5"/>
    <dgm:cxn modelId="{EEB918F6-6FCB-40D5-A9BC-F16484D861F2}" type="presParOf" srcId="{83464C3D-77C7-403B-8BC5-90792B2B888E}" destId="{02C017AA-D03D-42D2-B292-DB7E26C735EA}" srcOrd="0" destOrd="0" presId="urn:microsoft.com/office/officeart/2005/8/layout/vList5"/>
    <dgm:cxn modelId="{921FFE73-7FC4-4128-8043-E06FCCA71030}" type="presParOf" srcId="{83464C3D-77C7-403B-8BC5-90792B2B888E}" destId="{AF2F3DBD-5E19-409D-92ED-CCB87ED6842E}" srcOrd="1" destOrd="0" presId="urn:microsoft.com/office/officeart/2005/8/layout/vList5"/>
    <dgm:cxn modelId="{C5B25D24-1756-489C-B826-2D964614259F}" type="presParOf" srcId="{417ACB7F-DA5C-43EC-9D11-220FFFB8A33D}" destId="{2D3547E4-4774-464B-AAF3-530A58B7D375}" srcOrd="3" destOrd="0" presId="urn:microsoft.com/office/officeart/2005/8/layout/vList5"/>
    <dgm:cxn modelId="{429E8B3E-2745-4BA0-B927-F5E760446A4C}" type="presParOf" srcId="{417ACB7F-DA5C-43EC-9D11-220FFFB8A33D}" destId="{70D59437-3438-4BE0-B38C-83497389F44A}" srcOrd="4" destOrd="0" presId="urn:microsoft.com/office/officeart/2005/8/layout/vList5"/>
    <dgm:cxn modelId="{29409DCE-E664-4128-92A6-85A6DC35EDEE}" type="presParOf" srcId="{70D59437-3438-4BE0-B38C-83497389F44A}" destId="{3917ACCA-B278-4BB9-B36C-F33E3803482C}" srcOrd="0" destOrd="0" presId="urn:microsoft.com/office/officeart/2005/8/layout/vList5"/>
    <dgm:cxn modelId="{9B216181-95CB-4847-BC33-37075D408EB1}" type="presParOf" srcId="{70D59437-3438-4BE0-B38C-83497389F44A}" destId="{139FC08B-53AD-4AA9-BAE5-6880138784A8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C53EC6-6745-4F5E-BFD3-9CE4375DE863}">
      <dsp:nvSpPr>
        <dsp:cNvPr id="0" name=""/>
        <dsp:cNvSpPr/>
      </dsp:nvSpPr>
      <dsp:spPr>
        <a:xfrm>
          <a:off x="0" y="0"/>
          <a:ext cx="8748464" cy="81868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Sedan</a:t>
          </a:r>
          <a:endParaRPr lang="cs-CZ" sz="1800" kern="1200" dirty="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400" kern="1200" dirty="0" smtClean="0"/>
            <a:t>Čtyřdveřová karoserie pro 4-5 osob</a:t>
          </a:r>
          <a:endParaRPr lang="cs-CZ" sz="1400" kern="1200" dirty="0"/>
        </a:p>
      </dsp:txBody>
      <dsp:txXfrm>
        <a:off x="1795613" y="0"/>
        <a:ext cx="6952850" cy="818689"/>
      </dsp:txXfrm>
    </dsp:sp>
    <dsp:sp modelId="{BDD9C9F7-95C7-477F-9621-1588F5E94813}">
      <dsp:nvSpPr>
        <dsp:cNvPr id="0" name=""/>
        <dsp:cNvSpPr/>
      </dsp:nvSpPr>
      <dsp:spPr>
        <a:xfrm>
          <a:off x="45920" y="26600"/>
          <a:ext cx="1749692" cy="765488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000" r="-2000"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0147D6A-6E35-4E8F-9BD1-D7AFF574218E}">
      <dsp:nvSpPr>
        <dsp:cNvPr id="0" name=""/>
        <dsp:cNvSpPr/>
      </dsp:nvSpPr>
      <dsp:spPr>
        <a:xfrm>
          <a:off x="0" y="864610"/>
          <a:ext cx="8748464" cy="86163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Hatchback</a:t>
          </a:r>
          <a:endParaRPr lang="cs-CZ" sz="1600" kern="1200" dirty="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400" kern="1200" dirty="0" smtClean="0"/>
            <a:t>Tří nebo pětidveřová karoserie pro 4-5 osob. Zavazadlový prostor je přístupný </a:t>
          </a:r>
          <a:r>
            <a:rPr lang="cs-CZ" sz="1400" kern="1200" dirty="0" err="1" smtClean="0"/>
            <a:t>dvěřmi</a:t>
          </a:r>
          <a:r>
            <a:rPr lang="cs-CZ" sz="800" kern="1200" dirty="0" smtClean="0"/>
            <a:t>.</a:t>
          </a:r>
          <a:endParaRPr lang="cs-CZ" sz="800" kern="1200" dirty="0"/>
        </a:p>
        <a:p>
          <a:pPr marL="57150" lvl="1" indent="-57150" algn="l" defTabSz="355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800" kern="1200" dirty="0"/>
        </a:p>
      </dsp:txBody>
      <dsp:txXfrm>
        <a:off x="1795613" y="864610"/>
        <a:ext cx="6952850" cy="861639"/>
      </dsp:txXfrm>
    </dsp:sp>
    <dsp:sp modelId="{9C1FF53A-D88B-478B-ADB4-4CF4037054DA}">
      <dsp:nvSpPr>
        <dsp:cNvPr id="0" name=""/>
        <dsp:cNvSpPr/>
      </dsp:nvSpPr>
      <dsp:spPr>
        <a:xfrm>
          <a:off x="45920" y="934674"/>
          <a:ext cx="1749692" cy="721510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7000" b="-7000"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8FE2A36-C4D0-409A-BC69-CDA3FA68FD4F}">
      <dsp:nvSpPr>
        <dsp:cNvPr id="0" name=""/>
        <dsp:cNvSpPr/>
      </dsp:nvSpPr>
      <dsp:spPr>
        <a:xfrm>
          <a:off x="0" y="1772170"/>
          <a:ext cx="8748464" cy="77510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err="1" smtClean="0"/>
            <a:t>Liftback</a:t>
          </a:r>
          <a:endParaRPr lang="cs-CZ" sz="1600" kern="1200" dirty="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400" kern="1200" dirty="0" smtClean="0"/>
            <a:t>Pětidveřová karoserie pro 4-5 osob podobná sedanu. Výklopná je ovšem celá záď včetně zadního skla</a:t>
          </a:r>
          <a:r>
            <a:rPr lang="cs-CZ" sz="800" kern="1200" dirty="0" smtClean="0"/>
            <a:t>.</a:t>
          </a:r>
          <a:endParaRPr lang="cs-CZ" sz="800" kern="1200" dirty="0"/>
        </a:p>
        <a:p>
          <a:pPr marL="57150" lvl="1" indent="-57150" algn="l" defTabSz="355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800" kern="1200" dirty="0"/>
        </a:p>
        <a:p>
          <a:pPr marL="57150" lvl="1" indent="-57150" algn="l" defTabSz="355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800" kern="1200" dirty="0"/>
        </a:p>
      </dsp:txBody>
      <dsp:txXfrm>
        <a:off x="1795613" y="1772170"/>
        <a:ext cx="6952850" cy="775102"/>
      </dsp:txXfrm>
    </dsp:sp>
    <dsp:sp modelId="{5AA28DDE-1A7E-47F7-8E62-7D96C49277AA}">
      <dsp:nvSpPr>
        <dsp:cNvPr id="0" name=""/>
        <dsp:cNvSpPr/>
      </dsp:nvSpPr>
      <dsp:spPr>
        <a:xfrm>
          <a:off x="45920" y="1799160"/>
          <a:ext cx="1749692" cy="721121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6000" b="-6000"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205B67B-CC63-424B-92F8-FEF57AD6BEBA}">
      <dsp:nvSpPr>
        <dsp:cNvPr id="0" name=""/>
        <dsp:cNvSpPr/>
      </dsp:nvSpPr>
      <dsp:spPr>
        <a:xfrm>
          <a:off x="0" y="2593192"/>
          <a:ext cx="8748464" cy="71636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Kombi</a:t>
          </a:r>
          <a:endParaRPr lang="cs-CZ" sz="1800" kern="1200" dirty="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400" kern="1200" dirty="0" smtClean="0"/>
            <a:t>Pětidveřová karoserie pro 4-7 osob. Prostor pro zavazadla je zvětšen.</a:t>
          </a:r>
          <a:endParaRPr lang="cs-CZ" sz="1400" kern="1200" dirty="0"/>
        </a:p>
      </dsp:txBody>
      <dsp:txXfrm>
        <a:off x="1795613" y="2593192"/>
        <a:ext cx="6952850" cy="716365"/>
      </dsp:txXfrm>
    </dsp:sp>
    <dsp:sp modelId="{4867AD22-A2FA-4236-949C-8B73E818B4A0}">
      <dsp:nvSpPr>
        <dsp:cNvPr id="0" name=""/>
        <dsp:cNvSpPr/>
      </dsp:nvSpPr>
      <dsp:spPr>
        <a:xfrm>
          <a:off x="45920" y="2658716"/>
          <a:ext cx="1749692" cy="585317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38000" b="-38000"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FB2A6FB-6576-492A-BAE3-94B40CC6B102}">
      <dsp:nvSpPr>
        <dsp:cNvPr id="0" name=""/>
        <dsp:cNvSpPr/>
      </dsp:nvSpPr>
      <dsp:spPr>
        <a:xfrm>
          <a:off x="0" y="3368024"/>
          <a:ext cx="8748464" cy="75069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err="1" smtClean="0"/>
            <a:t>Coupé</a:t>
          </a:r>
          <a:endParaRPr lang="cs-CZ" sz="1800" kern="1200" dirty="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400" kern="1200" dirty="0" err="1" smtClean="0"/>
            <a:t>Tříprostorová</a:t>
          </a:r>
          <a:r>
            <a:rPr lang="cs-CZ" sz="1400" kern="1200" dirty="0" smtClean="0"/>
            <a:t> karoserie pro 2-4 osoby. Záď vozu se silně svažuje. Především sportovní vozy</a:t>
          </a:r>
          <a:r>
            <a:rPr lang="cs-CZ" sz="1200" kern="1200" dirty="0" smtClean="0"/>
            <a:t>.</a:t>
          </a:r>
          <a:endParaRPr lang="cs-CZ" sz="1200" kern="1200" dirty="0"/>
        </a:p>
      </dsp:txBody>
      <dsp:txXfrm>
        <a:off x="1795613" y="3368024"/>
        <a:ext cx="6952850" cy="750690"/>
      </dsp:txXfrm>
    </dsp:sp>
    <dsp:sp modelId="{C8535378-FE6D-4E46-B927-8BB2B278F819}">
      <dsp:nvSpPr>
        <dsp:cNvPr id="0" name=""/>
        <dsp:cNvSpPr/>
      </dsp:nvSpPr>
      <dsp:spPr>
        <a:xfrm>
          <a:off x="45920" y="3420781"/>
          <a:ext cx="1749692" cy="620085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26000" b="-26000"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6E63EA2-EF7C-4D28-9265-A7E0881E3F1E}">
      <dsp:nvSpPr>
        <dsp:cNvPr id="0" name=""/>
        <dsp:cNvSpPr/>
      </dsp:nvSpPr>
      <dsp:spPr>
        <a:xfrm>
          <a:off x="0" y="4139613"/>
          <a:ext cx="8748464" cy="84857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Kabriolet</a:t>
          </a:r>
          <a:endParaRPr lang="cs-CZ" sz="1800" kern="1200" dirty="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400" kern="1200" dirty="0" smtClean="0"/>
            <a:t>Otevřená dvou nebo čtyřdveřová karoserie pro 2-4 osoby. Střecha je </a:t>
          </a:r>
          <a:r>
            <a:rPr lang="cs-CZ" sz="1600" kern="1200" dirty="0" smtClean="0"/>
            <a:t>obvykle plátěná, skládací</a:t>
          </a:r>
          <a:r>
            <a:rPr lang="cs-CZ" sz="1200" kern="1200" dirty="0" smtClean="0"/>
            <a:t>.</a:t>
          </a:r>
          <a:endParaRPr lang="cs-CZ" sz="1200" kern="1200" dirty="0"/>
        </a:p>
      </dsp:txBody>
      <dsp:txXfrm>
        <a:off x="1795613" y="4139613"/>
        <a:ext cx="6952850" cy="848579"/>
      </dsp:txXfrm>
    </dsp:sp>
    <dsp:sp modelId="{DEC05E68-FD94-4093-922B-D728CB00293A}">
      <dsp:nvSpPr>
        <dsp:cNvPr id="0" name=""/>
        <dsp:cNvSpPr/>
      </dsp:nvSpPr>
      <dsp:spPr>
        <a:xfrm>
          <a:off x="45920" y="4256214"/>
          <a:ext cx="1749692" cy="640330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32000" b="-32000"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964977A-07DF-4FC4-B65E-C52CC4BCE4B8}">
      <dsp:nvSpPr>
        <dsp:cNvPr id="0" name=""/>
        <dsp:cNvSpPr/>
      </dsp:nvSpPr>
      <dsp:spPr>
        <a:xfrm>
          <a:off x="0" y="5046589"/>
          <a:ext cx="8748464" cy="75844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Roadster</a:t>
          </a:r>
          <a:endParaRPr lang="cs-CZ" sz="1600" kern="1200" dirty="0"/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300" kern="1200" dirty="0" smtClean="0"/>
            <a:t>Dvoudveřová karoserie pro 2-3 osoby, jedna řada sedadel, střecha pevná nebo odnímatelná.</a:t>
          </a:r>
          <a:endParaRPr lang="cs-CZ" sz="1300" kern="1200" dirty="0"/>
        </a:p>
      </dsp:txBody>
      <dsp:txXfrm>
        <a:off x="1795613" y="5046589"/>
        <a:ext cx="6952850" cy="758442"/>
      </dsp:txXfrm>
    </dsp:sp>
    <dsp:sp modelId="{08262EF7-7514-457E-8565-B7932B22C02D}">
      <dsp:nvSpPr>
        <dsp:cNvPr id="0" name=""/>
        <dsp:cNvSpPr/>
      </dsp:nvSpPr>
      <dsp:spPr>
        <a:xfrm>
          <a:off x="45920" y="5144051"/>
          <a:ext cx="1749692" cy="563518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45000" b="-45000"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  <dgm:cat type="picture" pri="26000"/>
    <dgm:cat type="pictureconvert" pri="26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0D8EE-5148-4E73-89D0-F5C3C2A39CC7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2F0412-B487-436C-ADAA-8AFE4749BF96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0D8EE-5148-4E73-89D0-F5C3C2A39CC7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2F0412-B487-436C-ADAA-8AFE4749BF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0D8EE-5148-4E73-89D0-F5C3C2A39CC7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2F0412-B487-436C-ADAA-8AFE4749BF96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0D8EE-5148-4E73-89D0-F5C3C2A39CC7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2F0412-B487-436C-ADAA-8AFE4749BF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0D8EE-5148-4E73-89D0-F5C3C2A39CC7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2F0412-B487-436C-ADAA-8AFE4749BF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0D8EE-5148-4E73-89D0-F5C3C2A39CC7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2F0412-B487-436C-ADAA-8AFE4749BF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0D8EE-5148-4E73-89D0-F5C3C2A39CC7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2F0412-B487-436C-ADAA-8AFE4749BF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0D8EE-5148-4E73-89D0-F5C3C2A39CC7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2F0412-B487-436C-ADAA-8AFE4749BF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0D8EE-5148-4E73-89D0-F5C3C2A39CC7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2D2F0412-B487-436C-ADAA-8AFE4749BF96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0D8EE-5148-4E73-89D0-F5C3C2A39CC7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2F0412-B487-436C-ADAA-8AFE4749BF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0D8EE-5148-4E73-89D0-F5C3C2A39CC7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2F0412-B487-436C-ADAA-8AFE4749BF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070D8EE-5148-4E73-89D0-F5C3C2A39CC7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D2F0412-B487-436C-ADAA-8AFE4749BF96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gif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jpeg"/><Relationship Id="rId5" Type="http://schemas.openxmlformats.org/officeDocument/2006/relationships/image" Target="../media/image20.jpeg"/><Relationship Id="rId4" Type="http://schemas.openxmlformats.org/officeDocument/2006/relationships/image" Target="../media/image19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22.jpe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gif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referaty.atlas.sk/vseobecne-humanitne/dejepis/31267/automobily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49603218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Jitka Křížková, MBA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r>
                        <a:rPr lang="cs-CZ" smtClean="0"/>
                        <a:t>:      VY_32_INOVACE_1B_01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VYNÁLEZY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381856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7200" dirty="0" smtClean="0"/>
              <a:t>Anotace</a:t>
            </a:r>
            <a:endParaRPr lang="cs-CZ" sz="7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endParaRPr lang="cs-CZ" dirty="0" smtClean="0"/>
          </a:p>
          <a:p>
            <a:pPr algn="just"/>
            <a:r>
              <a:rPr lang="cs-CZ" dirty="0" smtClean="0"/>
              <a:t>Prezentace seznamuje žáky druhého stupně základní školy s  vynálezem automobilu. Seznamuje s jeho přispěním k vylepšení života  a pro vědu. </a:t>
            </a:r>
          </a:p>
          <a:p>
            <a:pPr algn="just"/>
            <a:endParaRPr lang="cs-CZ" dirty="0"/>
          </a:p>
          <a:p>
            <a:pPr marL="0" indent="0" algn="just">
              <a:buNone/>
            </a:pPr>
            <a:endParaRPr lang="cs-CZ" dirty="0" smtClean="0"/>
          </a:p>
          <a:p>
            <a:endParaRPr lang="cs-CZ" i="1" dirty="0" smtClean="0"/>
          </a:p>
          <a:p>
            <a:r>
              <a:rPr lang="cs-CZ" i="1" dirty="0" smtClean="0"/>
              <a:t>Autorem </a:t>
            </a:r>
            <a:r>
              <a:rPr lang="cs-CZ" i="1" dirty="0"/>
              <a:t>materiálu a všech jeho částí, není-li uvedeno jinak, </a:t>
            </a:r>
            <a:r>
              <a:rPr lang="cs-CZ" i="1" dirty="0" smtClean="0"/>
              <a:t>je Mgr. Jitka Křížková, MBA.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5484144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143000"/>
          </a:xfrm>
        </p:spPr>
        <p:txBody>
          <a:bodyPr/>
          <a:lstStyle/>
          <a:p>
            <a:pPr algn="ctr"/>
            <a:r>
              <a:rPr lang="cs-CZ" dirty="0" smtClean="0">
                <a:latin typeface="Wide Latin" pitchFamily="18" charset="0"/>
              </a:rPr>
              <a:t> Automobil</a:t>
            </a:r>
            <a:endParaRPr lang="cs-CZ" dirty="0">
              <a:latin typeface="Wide Lati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84784"/>
            <a:ext cx="8229600" cy="4389120"/>
          </a:xfrm>
        </p:spPr>
        <p:txBody>
          <a:bodyPr/>
          <a:lstStyle/>
          <a:p>
            <a:pPr algn="ctr"/>
            <a:r>
              <a:rPr lang="cs-CZ" dirty="0"/>
              <a:t>Pojem </a:t>
            </a:r>
            <a:r>
              <a:rPr lang="cs-CZ" b="1" dirty="0"/>
              <a:t>automobil</a:t>
            </a:r>
            <a:r>
              <a:rPr lang="cs-CZ" dirty="0"/>
              <a:t> (</a:t>
            </a:r>
            <a:r>
              <a:rPr lang="cs-CZ" b="1" dirty="0"/>
              <a:t>auto</a:t>
            </a:r>
            <a:r>
              <a:rPr lang="cs-CZ" dirty="0"/>
              <a:t>) znamená dvoustopé osobní nebo </a:t>
            </a:r>
            <a:r>
              <a:rPr lang="cs-CZ" dirty="0" smtClean="0"/>
              <a:t>nákladní silniční </a:t>
            </a:r>
            <a:r>
              <a:rPr lang="cs-CZ" dirty="0"/>
              <a:t>motorové vozidlo. Oproti této definici mezi automobily obvykle neřadíme autobusy. Jedná se o jeden z mnoha dopravních prostředků.</a:t>
            </a:r>
          </a:p>
        </p:txBody>
      </p:sp>
      <p:pic>
        <p:nvPicPr>
          <p:cNvPr id="1026" name="Picture 2" descr="Soubor:Willys-Knight1920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2996" y="3284984"/>
            <a:ext cx="5920865" cy="25812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419872" y="6119336"/>
            <a:ext cx="46805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err="1" smtClean="0"/>
              <a:t>Willis-Knight</a:t>
            </a:r>
            <a:r>
              <a:rPr lang="cs-CZ" i="1" dirty="0" smtClean="0"/>
              <a:t> (1920)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33236424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1216" y="99458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>
                <a:latin typeface="Wide Latin" pitchFamily="18" charset="0"/>
              </a:rPr>
              <a:t>Historie</a:t>
            </a:r>
            <a:r>
              <a:rPr lang="cs-CZ" b="1" dirty="0"/>
              <a:t/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Roku </a:t>
            </a:r>
            <a:r>
              <a:rPr lang="cs-CZ" dirty="0"/>
              <a:t>1770 postavil </a:t>
            </a:r>
            <a:r>
              <a:rPr lang="cs-CZ" dirty="0" smtClean="0"/>
              <a:t>Francouz </a:t>
            </a:r>
            <a:r>
              <a:rPr lang="cs-CZ" dirty="0"/>
              <a:t>Nicolas Joseph </a:t>
            </a:r>
            <a:r>
              <a:rPr lang="cs-CZ" dirty="0" err="1"/>
              <a:t>Cugnot</a:t>
            </a:r>
            <a:r>
              <a:rPr lang="cs-CZ" dirty="0"/>
              <a:t> </a:t>
            </a:r>
            <a:r>
              <a:rPr lang="cs-CZ" dirty="0" smtClean="0"/>
              <a:t>první </a:t>
            </a:r>
            <a:r>
              <a:rPr lang="cs-CZ" dirty="0"/>
              <a:t>automobil. </a:t>
            </a:r>
            <a:r>
              <a:rPr lang="cs-CZ" dirty="0" smtClean="0"/>
              <a:t>Byla to ještě spíše dřevěná hlučná kára </a:t>
            </a:r>
            <a:r>
              <a:rPr lang="cs-CZ" dirty="0"/>
              <a:t>s </a:t>
            </a:r>
            <a:r>
              <a:rPr lang="cs-CZ" dirty="0" smtClean="0"/>
              <a:t>třemi koly. Jako pohonná jednotka sloužil parní stroj.</a:t>
            </a:r>
          </a:p>
          <a:p>
            <a:endParaRPr lang="cs-CZ" dirty="0" smtClean="0"/>
          </a:p>
          <a:p>
            <a:r>
              <a:rPr lang="cs-CZ" dirty="0"/>
              <a:t>Zvrat nastal ve druhé polovině 19. století, kdy se konstruktérům podařilo zprovoznit první spalovací motory. V letech 1862 až 1866 vyvinul </a:t>
            </a:r>
            <a:r>
              <a:rPr lang="cs-CZ" dirty="0" err="1"/>
              <a:t>Nicolaus</a:t>
            </a:r>
            <a:r>
              <a:rPr lang="cs-CZ" dirty="0"/>
              <a:t> Otto první čtyřdobý spalovací motor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dirty="0"/>
              <a:t>Vlastní vývoj dnešních automobilů začal v roce 1885 německém Mannheimu u Karla </a:t>
            </a:r>
            <a:r>
              <a:rPr lang="cs-CZ" dirty="0" err="1"/>
              <a:t>Benze</a:t>
            </a:r>
            <a:r>
              <a:rPr lang="cs-CZ" dirty="0"/>
              <a:t>, který si nechal patentovat svoji motorovou tříkolku.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endParaRPr lang="cs-CZ" dirty="0"/>
          </a:p>
        </p:txBody>
      </p:sp>
      <p:pic>
        <p:nvPicPr>
          <p:cNvPr id="2050" name="Picture 2" descr="http://www.clemson.edu/caah/history/facultypages/PamMack/lec122sts/cugnot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844824"/>
            <a:ext cx="3791745" cy="1895873"/>
          </a:xfrm>
          <a:prstGeom prst="rect">
            <a:avLst/>
          </a:prstGeom>
          <a:noFill/>
          <a:effectLst>
            <a:softEdge rad="63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238150" y="1381418"/>
            <a:ext cx="29523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Cugnotův</a:t>
            </a:r>
            <a:r>
              <a:rPr lang="cs-CZ" i="1" dirty="0"/>
              <a:t> </a:t>
            </a:r>
            <a:r>
              <a:rPr lang="cs-CZ" i="1" dirty="0" smtClean="0"/>
              <a:t>„automobil“</a:t>
            </a:r>
            <a:endParaRPr lang="cs-CZ" i="1" dirty="0"/>
          </a:p>
        </p:txBody>
      </p:sp>
      <p:pic>
        <p:nvPicPr>
          <p:cNvPr id="2052" name="Picture 4" descr="http://www.techmania.cz/edutorium/data/fil_1190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1500" y="3933056"/>
            <a:ext cx="4762500" cy="2381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364088" y="6471931"/>
            <a:ext cx="35757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/>
              <a:t>č</a:t>
            </a:r>
            <a:r>
              <a:rPr lang="cs-CZ" i="1" dirty="0" smtClean="0"/>
              <a:t>tyřdobý motor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8333989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705276"/>
            <a:ext cx="8229600" cy="11430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95536" y="1556792"/>
            <a:ext cx="4038600" cy="4434840"/>
          </a:xfrm>
        </p:spPr>
        <p:txBody>
          <a:bodyPr>
            <a:noAutofit/>
          </a:bodyPr>
          <a:lstStyle/>
          <a:p>
            <a:endParaRPr lang="cs-CZ" sz="1500" dirty="0" smtClean="0"/>
          </a:p>
          <a:p>
            <a:r>
              <a:rPr lang="cs-CZ" sz="1500" dirty="0" smtClean="0"/>
              <a:t>Soutěž </a:t>
            </a:r>
            <a:r>
              <a:rPr lang="cs-CZ" sz="1500" dirty="0"/>
              <a:t>mezi automobily s parním, elektrickým a spalovacím motorem trvala téměř až do konce prvního desetiletí 20. století. Poté začaly dominovat automobily se spalovacím </a:t>
            </a:r>
            <a:r>
              <a:rPr lang="cs-CZ" sz="1500" dirty="0" smtClean="0"/>
              <a:t>motorem</a:t>
            </a:r>
          </a:p>
          <a:p>
            <a:endParaRPr lang="cs-CZ" sz="1500" dirty="0" smtClean="0"/>
          </a:p>
          <a:p>
            <a:r>
              <a:rPr lang="cs-CZ" sz="1500" dirty="0"/>
              <a:t>Ve dvacátém století se benzínem či naftou poháněné automobily staly nejvýznamnějším dopravním prostředkem. Revoluci ve výrobě a masové rozšíření automobilů odstartoval v </a:t>
            </a:r>
            <a:r>
              <a:rPr lang="cs-CZ" sz="1500" dirty="0" smtClean="0"/>
              <a:t>USA Henry </a:t>
            </a:r>
            <a:r>
              <a:rPr lang="cs-CZ" sz="1500" dirty="0"/>
              <a:t>Ford tím, že vymyslel a vyrobil lidově dostupný automobil.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9175214" y="2492896"/>
            <a:ext cx="4038600" cy="4434840"/>
          </a:xfrm>
        </p:spPr>
        <p:txBody>
          <a:bodyPr>
            <a:normAutofit/>
          </a:bodyPr>
          <a:lstStyle/>
          <a:p>
            <a:endParaRPr lang="cs-CZ" dirty="0"/>
          </a:p>
        </p:txBody>
      </p:sp>
      <p:pic>
        <p:nvPicPr>
          <p:cNvPr id="3074" name="Picture 2" descr="Soubor:1885Benz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8048" y="1791980"/>
            <a:ext cx="3404351" cy="2232248"/>
          </a:xfrm>
          <a:prstGeom prst="rect">
            <a:avLst/>
          </a:prstGeom>
          <a:noFill/>
          <a:effectLst>
            <a:softEdge rad="63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http://www.uscars.cz/ACCBrno/HISTORIE/Osobnosti/Henry_Ford/Henry_Ford02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8049" y="4149081"/>
            <a:ext cx="3404351" cy="2381250"/>
          </a:xfrm>
          <a:prstGeom prst="rect">
            <a:avLst/>
          </a:prstGeom>
          <a:noFill/>
          <a:effectLst>
            <a:softEdge rad="63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5292080" y="6530331"/>
            <a:ext cx="302433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i="1" dirty="0" smtClean="0"/>
              <a:t>Henry Ford a jeho legendární Ford T.</a:t>
            </a:r>
            <a:endParaRPr lang="cs-CZ" sz="1400" i="1" dirty="0"/>
          </a:p>
        </p:txBody>
      </p:sp>
    </p:spTree>
    <p:extLst>
      <p:ext uri="{BB962C8B-B14F-4D97-AF65-F5344CB8AC3E}">
        <p14:creationId xmlns:p14="http://schemas.microsoft.com/office/powerpoint/2010/main" val="34440098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Wide Latin" pitchFamily="18" charset="0"/>
              </a:rPr>
              <a:t>Karoserie</a:t>
            </a:r>
            <a:endParaRPr lang="cs-CZ" dirty="0">
              <a:latin typeface="Wide Lati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Základními technickými částmi současných osobních automobilů jsou karoserie, podvozek, hnací soustava, </a:t>
            </a:r>
            <a:r>
              <a:rPr lang="cs-CZ" dirty="0" smtClean="0"/>
              <a:t>příslušenství, výstroj a výbava.</a:t>
            </a:r>
          </a:p>
          <a:p>
            <a:r>
              <a:rPr lang="cs-CZ" b="1" dirty="0" smtClean="0"/>
              <a:t>Karoserie </a:t>
            </a:r>
            <a:r>
              <a:rPr lang="cs-CZ" dirty="0" smtClean="0"/>
              <a:t>představuje </a:t>
            </a:r>
            <a:r>
              <a:rPr lang="cs-CZ" dirty="0"/>
              <a:t>u většiny současných automobilů jeho nosnou část. Poskytuje prostor pro posádku a náklad a umožňuje montáž všech ostatních částí vozidla.</a:t>
            </a:r>
          </a:p>
        </p:txBody>
      </p:sp>
      <p:pic>
        <p:nvPicPr>
          <p:cNvPr id="4098" name="Picture 2" descr="http://www.volke.cz/auta/s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4371974"/>
            <a:ext cx="4714875" cy="24860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487201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-99392"/>
            <a:ext cx="8229600" cy="1143000"/>
          </a:xfrm>
        </p:spPr>
        <p:txBody>
          <a:bodyPr>
            <a:normAutofit/>
          </a:bodyPr>
          <a:lstStyle/>
          <a:p>
            <a:r>
              <a:rPr lang="cs-CZ" sz="4000" dirty="0" smtClean="0">
                <a:latin typeface="Wide Latin" pitchFamily="18" charset="0"/>
              </a:rPr>
              <a:t>Druhy karoserií</a:t>
            </a:r>
            <a:endParaRPr lang="cs-CZ" sz="4000" dirty="0">
              <a:latin typeface="Wide Latin" pitchFamily="18" charset="0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30082210"/>
              </p:ext>
            </p:extLst>
          </p:nvPr>
        </p:nvGraphicFramePr>
        <p:xfrm>
          <a:off x="395536" y="1052736"/>
          <a:ext cx="8748464" cy="5805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788180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63290" y="0"/>
            <a:ext cx="8229600" cy="1143000"/>
          </a:xfrm>
        </p:spPr>
        <p:txBody>
          <a:bodyPr/>
          <a:lstStyle/>
          <a:p>
            <a:endParaRPr lang="cs-CZ" dirty="0">
              <a:latin typeface="Wide Latin" pitchFamily="18" charset="0"/>
            </a:endParaRPr>
          </a:p>
        </p:txBody>
      </p:sp>
      <p:grpSp>
        <p:nvGrpSpPr>
          <p:cNvPr id="10" name="Skupina 9"/>
          <p:cNvGrpSpPr/>
          <p:nvPr/>
        </p:nvGrpSpPr>
        <p:grpSpPr>
          <a:xfrm>
            <a:off x="195263" y="1459631"/>
            <a:ext cx="8748464" cy="870841"/>
            <a:chOff x="0" y="4248214"/>
            <a:chExt cx="8748464" cy="870841"/>
          </a:xfrm>
        </p:grpSpPr>
        <p:sp>
          <p:nvSpPr>
            <p:cNvPr id="11" name="Zaoblený obdélník 10"/>
            <p:cNvSpPr/>
            <p:nvPr/>
          </p:nvSpPr>
          <p:spPr>
            <a:xfrm>
              <a:off x="0" y="4248214"/>
              <a:ext cx="8748464" cy="870841"/>
            </a:xfrm>
            <a:prstGeom prst="roundRect">
              <a:avLst>
                <a:gd name="adj" fmla="val 1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2" name="Zaoblený obdélník 4"/>
            <p:cNvSpPr/>
            <p:nvPr/>
          </p:nvSpPr>
          <p:spPr>
            <a:xfrm>
              <a:off x="1796818" y="4248214"/>
              <a:ext cx="6951645" cy="87084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68580" tIns="68580" rIns="68580" bIns="68580" numCol="1" spcCol="1270" anchor="t" anchorCtr="0">
              <a:noAutofit/>
            </a:bodyPr>
            <a:lstStyle/>
            <a:p>
              <a:pPr lvl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800" kern="1200" dirty="0" smtClean="0"/>
                <a:t>MPV</a:t>
              </a:r>
            </a:p>
            <a:p>
              <a:pPr lvl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400" dirty="0" err="1" smtClean="0"/>
                <a:t>Multi</a:t>
              </a:r>
              <a:r>
                <a:rPr lang="cs-CZ" sz="1400" dirty="0" smtClean="0"/>
                <a:t> </a:t>
              </a:r>
              <a:r>
                <a:rPr lang="cs-CZ" sz="1400" dirty="0" err="1" smtClean="0"/>
                <a:t>purpose</a:t>
              </a:r>
              <a:r>
                <a:rPr lang="cs-CZ" sz="1400" dirty="0" smtClean="0"/>
                <a:t> </a:t>
              </a:r>
              <a:r>
                <a:rPr lang="cs-CZ" sz="1400" dirty="0" err="1" smtClean="0"/>
                <a:t>vehicle</a:t>
              </a:r>
              <a:r>
                <a:rPr lang="cs-CZ" sz="1400" dirty="0" smtClean="0"/>
                <a:t>- více účelový vůz. Dvouprostorová karoserie pro 5-7 osob, pětidveřová případně s posuvnými zadními dveřmi</a:t>
              </a:r>
              <a:endParaRPr lang="cs-CZ" sz="1400" kern="1200" dirty="0"/>
            </a:p>
          </p:txBody>
        </p:sp>
      </p:grpSp>
      <p:grpSp>
        <p:nvGrpSpPr>
          <p:cNvPr id="15" name="Skupina 14"/>
          <p:cNvGrpSpPr/>
          <p:nvPr/>
        </p:nvGrpSpPr>
        <p:grpSpPr>
          <a:xfrm>
            <a:off x="164346" y="2492896"/>
            <a:ext cx="8748465" cy="789293"/>
            <a:chOff x="-2" y="3312367"/>
            <a:chExt cx="8748465" cy="789293"/>
          </a:xfrm>
        </p:grpSpPr>
        <p:sp>
          <p:nvSpPr>
            <p:cNvPr id="16" name="Zaoblený obdélník 15"/>
            <p:cNvSpPr/>
            <p:nvPr/>
          </p:nvSpPr>
          <p:spPr>
            <a:xfrm>
              <a:off x="-2" y="3331276"/>
              <a:ext cx="8748464" cy="770384"/>
            </a:xfrm>
            <a:prstGeom prst="roundRect">
              <a:avLst>
                <a:gd name="adj" fmla="val 1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7" name="Zaoblený obdélník 4"/>
            <p:cNvSpPr/>
            <p:nvPr/>
          </p:nvSpPr>
          <p:spPr>
            <a:xfrm>
              <a:off x="1796818" y="3312367"/>
              <a:ext cx="6951645" cy="770384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68580" tIns="68580" rIns="68580" bIns="68580" numCol="1" spcCol="1270" anchor="t" anchorCtr="0">
              <a:noAutofit/>
            </a:bodyPr>
            <a:lstStyle/>
            <a:p>
              <a:pPr lvl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800" kern="1200" dirty="0" smtClean="0"/>
                <a:t>SUV</a:t>
              </a:r>
              <a:endParaRPr lang="cs-CZ" sz="1800" kern="1200" dirty="0"/>
            </a:p>
            <a:p>
              <a:pPr marL="114300" lvl="1" indent="-114300" algn="l" defTabSz="6223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•"/>
              </a:pPr>
              <a:r>
                <a:rPr lang="cs-CZ" sz="1400" kern="1200" dirty="0" smtClean="0"/>
                <a:t>Sport utility </a:t>
              </a:r>
              <a:r>
                <a:rPr lang="cs-CZ" sz="1400" kern="1200" dirty="0" err="1" smtClean="0"/>
                <a:t>vehicle</a:t>
              </a:r>
              <a:r>
                <a:rPr lang="cs-CZ" sz="1400" kern="1200" dirty="0" smtClean="0"/>
                <a:t>- sportovní užitkový vůz. Pětidveřová karoserie pro 4-7 osob. Vzhled se snaží evokovat off-road, konstrukce je však zaměřena hlavně na jízdu po silnici.</a:t>
              </a:r>
              <a:endParaRPr lang="cs-CZ" sz="1200" kern="1200" dirty="0"/>
            </a:p>
          </p:txBody>
        </p:sp>
      </p:grpSp>
      <p:sp>
        <p:nvSpPr>
          <p:cNvPr id="23" name="Zaoblený obdélník 4"/>
          <p:cNvSpPr/>
          <p:nvPr/>
        </p:nvSpPr>
        <p:spPr>
          <a:xfrm>
            <a:off x="-38136" y="7171523"/>
            <a:ext cx="6951645" cy="770384"/>
          </a:xfrm>
          <a:prstGeom prst="rect">
            <a:avLst/>
          </a:prstGeom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spcFirstLastPara="0" vert="horz" wrap="square" lIns="68580" tIns="68580" rIns="68580" bIns="68580" numCol="1" spcCol="1270" anchor="t" anchorCtr="0">
            <a:noAutofit/>
          </a:bodyPr>
          <a:lstStyle/>
          <a:p>
            <a:pPr lvl="0" algn="l" defTabSz="8001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1800" kern="1200" dirty="0" smtClean="0"/>
              <a:t>SUV</a:t>
            </a:r>
            <a:endParaRPr lang="cs-CZ" sz="1800" kern="1200" dirty="0"/>
          </a:p>
          <a:p>
            <a:pPr marL="114300" lvl="1" indent="-114300" algn="l" defTabSz="62230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Char char="••"/>
            </a:pPr>
            <a:r>
              <a:rPr lang="cs-CZ" sz="1400" kern="1200" dirty="0" smtClean="0"/>
              <a:t>Sport utility </a:t>
            </a:r>
            <a:r>
              <a:rPr lang="cs-CZ" sz="1400" kern="1200" dirty="0" err="1" smtClean="0"/>
              <a:t>vehicle</a:t>
            </a:r>
            <a:r>
              <a:rPr lang="cs-CZ" sz="1400" kern="1200" dirty="0" smtClean="0"/>
              <a:t>- sportovní užitkový vůz. Pětidveřová karoserie pro 4-7 osob. Vzhled se snaží evokovat off-road, konstrukce je však zaměřena hlavně na jízdu po silnici.</a:t>
            </a:r>
            <a:endParaRPr lang="cs-CZ" sz="1200" kern="1200" dirty="0"/>
          </a:p>
        </p:txBody>
      </p:sp>
      <p:grpSp>
        <p:nvGrpSpPr>
          <p:cNvPr id="24" name="Skupina 23"/>
          <p:cNvGrpSpPr/>
          <p:nvPr/>
        </p:nvGrpSpPr>
        <p:grpSpPr>
          <a:xfrm>
            <a:off x="164346" y="3524303"/>
            <a:ext cx="8748464" cy="770384"/>
            <a:chOff x="0" y="3312367"/>
            <a:chExt cx="8748464" cy="770384"/>
          </a:xfrm>
        </p:grpSpPr>
        <p:sp>
          <p:nvSpPr>
            <p:cNvPr id="25" name="Zaoblený obdélník 24"/>
            <p:cNvSpPr/>
            <p:nvPr/>
          </p:nvSpPr>
          <p:spPr>
            <a:xfrm>
              <a:off x="0" y="3312367"/>
              <a:ext cx="8748464" cy="770384"/>
            </a:xfrm>
            <a:prstGeom prst="roundRect">
              <a:avLst>
                <a:gd name="adj" fmla="val 1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6" name="Zaoblený obdélník 4"/>
            <p:cNvSpPr/>
            <p:nvPr/>
          </p:nvSpPr>
          <p:spPr>
            <a:xfrm>
              <a:off x="1796818" y="3312367"/>
              <a:ext cx="6951645" cy="770384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68580" tIns="68580" rIns="68580" bIns="68580" numCol="1" spcCol="1270" anchor="t" anchorCtr="0">
              <a:noAutofit/>
            </a:bodyPr>
            <a:lstStyle/>
            <a:p>
              <a:pPr lvl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800" kern="1200" dirty="0" smtClean="0"/>
                <a:t>Off-road</a:t>
              </a:r>
            </a:p>
            <a:p>
              <a:pPr marL="114300" lvl="1" indent="-114300" algn="l" defTabSz="6223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•"/>
              </a:pPr>
              <a:r>
                <a:rPr lang="cs-CZ" sz="1400" kern="1200" dirty="0" smtClean="0"/>
                <a:t>Pětidveřová karoserie pro 4-9 osob. Stavba karoserie je podřízena dobré průchodnosti terénu.</a:t>
              </a:r>
              <a:endParaRPr lang="cs-CZ" sz="1200" kern="1200" dirty="0"/>
            </a:p>
          </p:txBody>
        </p:sp>
      </p:grpSp>
      <p:grpSp>
        <p:nvGrpSpPr>
          <p:cNvPr id="28" name="Skupina 27"/>
          <p:cNvGrpSpPr/>
          <p:nvPr/>
        </p:nvGrpSpPr>
        <p:grpSpPr>
          <a:xfrm>
            <a:off x="179511" y="4509120"/>
            <a:ext cx="8748464" cy="770384"/>
            <a:chOff x="0" y="3312367"/>
            <a:chExt cx="8748464" cy="770384"/>
          </a:xfrm>
        </p:grpSpPr>
        <p:sp>
          <p:nvSpPr>
            <p:cNvPr id="29" name="Zaoblený obdélník 28"/>
            <p:cNvSpPr/>
            <p:nvPr/>
          </p:nvSpPr>
          <p:spPr>
            <a:xfrm>
              <a:off x="0" y="3312367"/>
              <a:ext cx="8748464" cy="770384"/>
            </a:xfrm>
            <a:prstGeom prst="roundRect">
              <a:avLst>
                <a:gd name="adj" fmla="val 1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30" name="Zaoblený obdélník 4"/>
            <p:cNvSpPr/>
            <p:nvPr/>
          </p:nvSpPr>
          <p:spPr>
            <a:xfrm>
              <a:off x="1796818" y="3312367"/>
              <a:ext cx="6951645" cy="770384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68580" tIns="68580" rIns="68580" bIns="68580" numCol="1" spcCol="1270" anchor="t" anchorCtr="0">
              <a:noAutofit/>
            </a:bodyPr>
            <a:lstStyle/>
            <a:p>
              <a:pPr lvl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800" kern="1200" dirty="0" smtClean="0"/>
                <a:t>Crossover</a:t>
              </a:r>
              <a:endParaRPr lang="cs-CZ" sz="1800" kern="1200" dirty="0"/>
            </a:p>
            <a:p>
              <a:pPr marL="114300" lvl="1" indent="-114300" algn="l" defTabSz="6223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•"/>
              </a:pPr>
              <a:r>
                <a:rPr lang="cs-CZ" sz="1400" kern="1200" dirty="0" smtClean="0"/>
                <a:t>Automobil obsahující prvky více kategorií. </a:t>
              </a:r>
              <a:r>
                <a:rPr lang="cs-CZ" sz="1400" dirty="0" smtClean="0"/>
                <a:t>Pro 5-7 osob.</a:t>
              </a:r>
              <a:endParaRPr lang="cs-CZ" sz="1200" kern="1200" dirty="0"/>
            </a:p>
          </p:txBody>
        </p:sp>
      </p:grpSp>
      <p:grpSp>
        <p:nvGrpSpPr>
          <p:cNvPr id="31" name="Skupina 30"/>
          <p:cNvGrpSpPr/>
          <p:nvPr/>
        </p:nvGrpSpPr>
        <p:grpSpPr>
          <a:xfrm>
            <a:off x="164345" y="5445224"/>
            <a:ext cx="8748464" cy="770384"/>
            <a:chOff x="0" y="3312367"/>
            <a:chExt cx="8748464" cy="770384"/>
          </a:xfrm>
        </p:grpSpPr>
        <p:sp>
          <p:nvSpPr>
            <p:cNvPr id="32" name="Zaoblený obdélník 31"/>
            <p:cNvSpPr/>
            <p:nvPr/>
          </p:nvSpPr>
          <p:spPr>
            <a:xfrm>
              <a:off x="0" y="3312367"/>
              <a:ext cx="8748464" cy="770384"/>
            </a:xfrm>
            <a:prstGeom prst="roundRect">
              <a:avLst>
                <a:gd name="adj" fmla="val 1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33" name="Zaoblený obdélník 4"/>
            <p:cNvSpPr/>
            <p:nvPr/>
          </p:nvSpPr>
          <p:spPr>
            <a:xfrm>
              <a:off x="1796818" y="3312367"/>
              <a:ext cx="6951645" cy="770384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68580" tIns="68580" rIns="68580" bIns="68580" numCol="1" spcCol="1270" anchor="t" anchorCtr="0">
              <a:noAutofit/>
            </a:bodyPr>
            <a:lstStyle/>
            <a:p>
              <a:pPr lvl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800" kern="1200" dirty="0" err="1" smtClean="0"/>
                <a:t>Shooting</a:t>
              </a:r>
              <a:r>
                <a:rPr lang="cs-CZ" sz="1800" kern="1200" dirty="0" smtClean="0"/>
                <a:t> </a:t>
              </a:r>
              <a:r>
                <a:rPr lang="cs-CZ" sz="1800" kern="1200" dirty="0" err="1" smtClean="0"/>
                <a:t>brake</a:t>
              </a:r>
              <a:endParaRPr lang="cs-CZ" sz="1800" kern="1200" dirty="0"/>
            </a:p>
            <a:p>
              <a:pPr marL="114300" lvl="1" indent="-114300" algn="l" defTabSz="6223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•"/>
              </a:pPr>
              <a:r>
                <a:rPr lang="cs-CZ" sz="1400" kern="1200" dirty="0" smtClean="0"/>
                <a:t>Automobil kombinující </a:t>
              </a:r>
              <a:r>
                <a:rPr lang="cs-CZ" sz="1400" kern="1200" dirty="0" err="1" smtClean="0"/>
                <a:t>coupé</a:t>
              </a:r>
              <a:r>
                <a:rPr lang="cs-CZ" sz="1400" kern="1200" dirty="0" smtClean="0"/>
                <a:t> a </a:t>
              </a:r>
              <a:r>
                <a:rPr lang="cs-CZ" sz="1400" kern="1200" dirty="0" err="1" smtClean="0"/>
                <a:t>combi</a:t>
              </a:r>
              <a:r>
                <a:rPr lang="cs-CZ" sz="1400" kern="1200" dirty="0" smtClean="0"/>
                <a:t>, zjednodušeně třídveřové kombi. Pro 4-5 osob.</a:t>
              </a:r>
              <a:endParaRPr lang="cs-CZ" sz="1200" kern="1200" dirty="0"/>
            </a:p>
          </p:txBody>
        </p:sp>
      </p:grpSp>
      <p:pic>
        <p:nvPicPr>
          <p:cNvPr id="5122" name="Picture 2" descr="http://upload.wikimedia.org/wikipedia/commons/thumb/a/a0/Ferrari_FF_Autosalon_Genf.JPG/120px-Ferrari_FF_Autosalon_Genf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2240" y="5492563"/>
            <a:ext cx="1143000" cy="6757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http://upload.wikimedia.org/wikipedia/commons/thumb/e/e5/Subaru_Outback_IV_2.0D_AWD_Active_front_20100613.jpg/120px-Subaru_Outback_IV_2.0D_AWD_Active_front_20100613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546078"/>
            <a:ext cx="1143000" cy="733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http://upload.wikimedia.org/wikipedia/commons/thumb/1/17/2012_Mazda5_Sport_--_03-09-2011.jpg/120px-2012_Mazda5_Sport_--_03-09-2011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2240" y="1498746"/>
            <a:ext cx="1143000" cy="7926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http://upload.wikimedia.org/wikipedia/commons/thumb/f/f4/2007-Audi-Q7.jpg/120px-2007-Audi-Q7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2240" y="2558289"/>
            <a:ext cx="1143000" cy="723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0" name="Picture 10" descr="http://upload.wikimedia.org/wikipedia/commons/thumb/1/19/Defender90.JPG/120px-Defender90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524303"/>
            <a:ext cx="1143000" cy="7703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44733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Wide Latin" pitchFamily="18" charset="0"/>
              </a:rPr>
              <a:t>Podvozek</a:t>
            </a:r>
            <a:endParaRPr lang="cs-CZ" dirty="0">
              <a:latin typeface="Wide Lati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/>
              <a:t>Podvozek vozidla se skládá z </a:t>
            </a:r>
            <a:r>
              <a:rPr lang="cs-CZ" b="1" dirty="0"/>
              <a:t>přední a zadní nápravy, odpružení, vozidlových kol, brzdové soustavy</a:t>
            </a:r>
            <a:r>
              <a:rPr lang="cs-CZ" dirty="0"/>
              <a:t> a </a:t>
            </a:r>
            <a:r>
              <a:rPr lang="cs-CZ" b="1" dirty="0"/>
              <a:t>řízení</a:t>
            </a:r>
            <a:r>
              <a:rPr lang="cs-CZ" dirty="0"/>
              <a:t>. Podvozek zásadním způsobem ovlivňuje jízdní vlastnosti vozidla.</a:t>
            </a:r>
          </a:p>
          <a:p>
            <a:r>
              <a:rPr lang="cs-CZ" dirty="0"/>
              <a:t>Přední náprava osobních automobilů je řídící. Podle toho, jaká náprava je hnací a kde je uložen motor, rozlišujeme </a:t>
            </a:r>
            <a:r>
              <a:rPr lang="cs-CZ" b="1" dirty="0"/>
              <a:t>koncepci vozidla</a:t>
            </a:r>
            <a:r>
              <a:rPr lang="cs-CZ" dirty="0"/>
              <a:t>:</a:t>
            </a:r>
          </a:p>
          <a:p>
            <a:endParaRPr lang="cs-CZ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3588066897"/>
              </p:ext>
            </p:extLst>
          </p:nvPr>
        </p:nvGraphicFramePr>
        <p:xfrm>
          <a:off x="4648200" y="1920875"/>
          <a:ext cx="4038600" cy="44338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146" name="Picture 2" descr="http://t1.gstatic.com/images?q=tbn:ANd9GcSKPgiaFIw56HHDdU6YxJXOEayRfMlXoC2UTpKQcPG7uzvnBHDA_x1d44WJmA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916442"/>
            <a:ext cx="2466975" cy="9239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077902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764704"/>
            <a:ext cx="8229600" cy="1143000"/>
          </a:xfrm>
        </p:spPr>
        <p:txBody>
          <a:bodyPr>
            <a:noAutofit/>
          </a:bodyPr>
          <a:lstStyle/>
          <a:p>
            <a:r>
              <a:rPr lang="cs-CZ" sz="4000" b="1" dirty="0">
                <a:latin typeface="Wide Latin" pitchFamily="18" charset="0"/>
              </a:rPr>
              <a:t>Brzdová soustava</a:t>
            </a:r>
            <a:r>
              <a:rPr lang="cs-CZ" sz="4000" b="1" dirty="0"/>
              <a:t/>
            </a:r>
            <a:br>
              <a:rPr lang="cs-CZ" sz="4000" b="1" dirty="0"/>
            </a:b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95536" y="1412776"/>
            <a:ext cx="4038600" cy="4434840"/>
          </a:xfrm>
        </p:spPr>
        <p:txBody>
          <a:bodyPr>
            <a:noAutofit/>
          </a:bodyPr>
          <a:lstStyle/>
          <a:p>
            <a:r>
              <a:rPr lang="cs-CZ" sz="1500" dirty="0"/>
              <a:t>Brzdová soustava slouží k úpravě rychlosti pohybujícího se automobilu na nižší hodnotu </a:t>
            </a:r>
            <a:r>
              <a:rPr lang="cs-CZ" sz="1500" dirty="0" smtClean="0"/>
              <a:t>a </a:t>
            </a:r>
            <a:r>
              <a:rPr lang="cs-CZ" sz="1500" dirty="0"/>
              <a:t>k zabezpečení parkujícího vozidla před samovolným rozjetím ze svahu nebo odtlačením </a:t>
            </a:r>
            <a:r>
              <a:rPr lang="cs-CZ" sz="1500" dirty="0" smtClean="0"/>
              <a:t>nenechavci.</a:t>
            </a:r>
          </a:p>
          <a:p>
            <a:r>
              <a:rPr lang="cs-CZ" sz="1500" dirty="0" smtClean="0"/>
              <a:t>Rozlišujeme dva druhy brzdných soustav: 1)Kotoučové </a:t>
            </a:r>
            <a:r>
              <a:rPr lang="cs-CZ" sz="1500" dirty="0"/>
              <a:t>brzdy se používají na přední, někdy i na zadní kola. Holé kotouče se snáze ochlazují okolním vzduchem a tak při stejném výkonu vycházejí rozměrově menší než bubnové. Výhodná je i snadná výměna brzdných elementů</a:t>
            </a:r>
            <a:r>
              <a:rPr lang="cs-CZ" sz="1500" dirty="0" smtClean="0"/>
              <a:t>.</a:t>
            </a:r>
            <a:r>
              <a:rPr lang="cs-CZ" sz="1500" dirty="0"/>
              <a:t> </a:t>
            </a:r>
            <a:endParaRPr lang="cs-CZ" sz="1500" dirty="0" smtClean="0"/>
          </a:p>
          <a:p>
            <a:endParaRPr lang="cs-CZ" sz="1500" dirty="0" smtClean="0"/>
          </a:p>
          <a:p>
            <a:r>
              <a:rPr lang="cs-CZ" sz="1500" dirty="0" smtClean="0"/>
              <a:t>2)Bubnové </a:t>
            </a:r>
            <a:r>
              <a:rPr lang="cs-CZ" sz="1500" dirty="0"/>
              <a:t>brzdy mají výhodu v uzavřené konstrukci do jisté míry chráněné před korozí. Dodnes se používají u některých aut k brzdění zadních kol i pro jednoduchost realizace mechanizmu ruční parkovací brzdy. Zadní bubnové brzdy se navrhují rozměrově větší, než by bylo nutné pro provozní brzdění, aby ruční mechanická (parkovací) brzda byla účinná.</a:t>
            </a:r>
            <a:endParaRPr lang="cs-CZ" sz="1500" dirty="0" smtClean="0"/>
          </a:p>
          <a:p>
            <a:pPr marL="0" indent="0">
              <a:buNone/>
            </a:pPr>
            <a:endParaRPr lang="cs-CZ" sz="1500" dirty="0" smtClean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pic>
        <p:nvPicPr>
          <p:cNvPr id="7170" name="Picture 2" descr="http://www.theflyper.com/gigsimg/1104080307Disc-Brake-System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6584" y="2057632"/>
            <a:ext cx="2796031" cy="23139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http://www.autoopravy.eu/foto/239-2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4437112"/>
            <a:ext cx="2363755" cy="1772816"/>
          </a:xfrm>
          <a:prstGeom prst="rect">
            <a:avLst/>
          </a:prstGeom>
          <a:noFill/>
          <a:effectLst>
            <a:softEdge rad="63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767295" y="6381328"/>
            <a:ext cx="33843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Bubnové brzdy</a:t>
            </a:r>
            <a:endParaRPr lang="cs-CZ" i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589467" y="1538668"/>
            <a:ext cx="27960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Kotoučové brzdy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41417328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0466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latin typeface="Wide Latin" pitchFamily="18" charset="0"/>
              </a:rPr>
              <a:t>Hnací soustava</a:t>
            </a:r>
            <a:endParaRPr lang="cs-CZ" dirty="0">
              <a:latin typeface="Wide Lati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1628800"/>
            <a:ext cx="4038600" cy="4434840"/>
          </a:xfrm>
        </p:spPr>
        <p:txBody>
          <a:bodyPr>
            <a:noAutofit/>
          </a:bodyPr>
          <a:lstStyle/>
          <a:p>
            <a:r>
              <a:rPr lang="cs-CZ" sz="1500" dirty="0"/>
              <a:t>Hnací soustavu tvoří motor, spojka, převodovka, rozvodovka a hnací </a:t>
            </a:r>
            <a:r>
              <a:rPr lang="cs-CZ" sz="1500" dirty="0" smtClean="0"/>
              <a:t>hřídele. </a:t>
            </a:r>
            <a:r>
              <a:rPr lang="cs-CZ" sz="1500" dirty="0"/>
              <a:t>Většinou tyto součásti tvoří kompaktní celek pohánějící blízkou nápravu. U vozidel s náhonem na vzdálenou nápravu rozvodovka není součástí převodovky a točivý moment z převodovky se do rozvodovky přenáší torzní tyčí, tzv. Kardanovou hřídelí</a:t>
            </a:r>
            <a:r>
              <a:rPr lang="cs-CZ" sz="1500" dirty="0" smtClean="0"/>
              <a:t>.</a:t>
            </a:r>
          </a:p>
          <a:p>
            <a:endParaRPr lang="cs-CZ" sz="1500" dirty="0" smtClean="0"/>
          </a:p>
          <a:p>
            <a:r>
              <a:rPr lang="cs-CZ" sz="1500" dirty="0"/>
              <a:t>Mezi motor a převodovku je vložena spojka zabezpečující </a:t>
            </a:r>
            <a:r>
              <a:rPr lang="cs-CZ" sz="1500" dirty="0" err="1"/>
              <a:t>bezrázové</a:t>
            </a:r>
            <a:r>
              <a:rPr lang="cs-CZ" sz="1500" dirty="0"/>
              <a:t> připojení motoru ke zbytku hnací soustavy. </a:t>
            </a:r>
            <a:endParaRPr lang="cs-CZ" sz="1500" dirty="0" smtClean="0"/>
          </a:p>
          <a:p>
            <a:endParaRPr lang="cs-CZ" sz="1500" dirty="0" smtClean="0"/>
          </a:p>
          <a:p>
            <a:r>
              <a:rPr lang="cs-CZ" sz="1500" dirty="0"/>
              <a:t>Převodovka ať již </a:t>
            </a:r>
            <a:r>
              <a:rPr lang="cs-CZ" sz="1500" dirty="0" smtClean="0"/>
              <a:t>manuální </a:t>
            </a:r>
            <a:r>
              <a:rPr lang="cs-CZ" sz="1500" dirty="0"/>
              <a:t>nebo automatická, slouží k volbě převodu otáček motoru na otáčky kol automobilu. V současnosti se automobily opatřují převážně manuální </a:t>
            </a:r>
            <a:r>
              <a:rPr lang="cs-CZ" sz="1500" dirty="0" smtClean="0"/>
              <a:t>synchronizovanou převodovkou</a:t>
            </a:r>
            <a:r>
              <a:rPr lang="cs-CZ" sz="1500" dirty="0"/>
              <a:t>. Automatické převodovky se prosazují pomalu a největší tradici mají v USA.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16016" y="1772816"/>
            <a:ext cx="4038600" cy="4434840"/>
          </a:xfrm>
        </p:spPr>
        <p:txBody>
          <a:bodyPr>
            <a:normAutofit/>
          </a:bodyPr>
          <a:lstStyle/>
          <a:p>
            <a:endParaRPr lang="cs-CZ" dirty="0"/>
          </a:p>
        </p:txBody>
      </p:sp>
      <p:pic>
        <p:nvPicPr>
          <p:cNvPr id="8194" name="Picture 2" descr="http://www.mercedes-moravia.cz/img/photo/actros_transmission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6406" y="2060848"/>
            <a:ext cx="3905250" cy="3240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948561" y="5445224"/>
            <a:ext cx="17281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i="1" dirty="0" smtClean="0"/>
              <a:t>Koncept hnací soustavy</a:t>
            </a:r>
            <a:endParaRPr lang="cs-CZ" sz="1400" b="1" i="1" dirty="0"/>
          </a:p>
        </p:txBody>
      </p:sp>
    </p:spTree>
    <p:extLst>
      <p:ext uri="{BB962C8B-B14F-4D97-AF65-F5344CB8AC3E}">
        <p14:creationId xmlns:p14="http://schemas.microsoft.com/office/powerpoint/2010/main" val="28939295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/>
              <a:t>Obrázky z otevřené galerie Microsoft Office.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i="1" dirty="0"/>
              <a:t>Encyklopedie vědy a techniky</a:t>
            </a:r>
            <a:r>
              <a:rPr lang="cs-CZ" dirty="0"/>
              <a:t>. Albatros, 1986.</a:t>
            </a:r>
          </a:p>
          <a:p>
            <a:r>
              <a:rPr lang="cs-CZ" dirty="0"/>
              <a:t>VORÁČEK, Karel. </a:t>
            </a:r>
            <a:r>
              <a:rPr lang="cs-CZ" i="1" dirty="0"/>
              <a:t>Encyklopedie vynálezů</a:t>
            </a:r>
            <a:r>
              <a:rPr lang="cs-CZ" dirty="0"/>
              <a:t>. 1. vyd. Praha: </a:t>
            </a:r>
            <a:r>
              <a:rPr lang="cs-CZ" dirty="0" err="1"/>
              <a:t>Slovart</a:t>
            </a:r>
            <a:r>
              <a:rPr lang="cs-CZ" dirty="0"/>
              <a:t>, 2010. ISBN 9788073912116.</a:t>
            </a:r>
          </a:p>
          <a:p>
            <a:r>
              <a:rPr lang="cs-CZ" dirty="0"/>
              <a:t>GOLDSMITH, Mike. </a:t>
            </a:r>
            <a:r>
              <a:rPr lang="cs-CZ" i="1" dirty="0"/>
              <a:t>Vynálezci a jejich vynalezené vynálezy</a:t>
            </a:r>
            <a:r>
              <a:rPr lang="cs-CZ" dirty="0"/>
              <a:t>. 1,. Praha: </a:t>
            </a:r>
            <a:r>
              <a:rPr lang="cs-CZ" dirty="0" err="1"/>
              <a:t>Egmont</a:t>
            </a:r>
            <a:r>
              <a:rPr lang="cs-CZ" dirty="0"/>
              <a:t>, 2010. ISBN 978-80-252-1518-0.</a:t>
            </a:r>
          </a:p>
          <a:p>
            <a:r>
              <a:rPr lang="cs-CZ" dirty="0"/>
              <a:t>CLARKE, Penny. </a:t>
            </a:r>
            <a:r>
              <a:rPr lang="cs-CZ" i="1" dirty="0"/>
              <a:t>Velké objevy: Vyprávění o objevech, vynálezech a myšlenkách, které obohatily náš život - David Stewart</a:t>
            </a:r>
            <a:r>
              <a:rPr lang="cs-CZ" dirty="0"/>
              <a:t>. 1,. Praha: Junior, 2007.</a:t>
            </a:r>
          </a:p>
          <a:p>
            <a:endParaRPr lang="cs-CZ" dirty="0" smtClean="0">
              <a:hlinkClick r:id="rId2"/>
            </a:endParaRPr>
          </a:p>
          <a:p>
            <a:endParaRPr lang="cs-CZ" dirty="0">
              <a:hlinkClick r:id="rId2"/>
            </a:endParaRPr>
          </a:p>
        </p:txBody>
      </p:sp>
    </p:spTree>
    <p:extLst>
      <p:ext uri="{BB962C8B-B14F-4D97-AF65-F5344CB8AC3E}">
        <p14:creationId xmlns:p14="http://schemas.microsoft.com/office/powerpoint/2010/main" val="37595725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153</TotalTime>
  <Words>944</Words>
  <Application>Microsoft Office PowerPoint</Application>
  <PresentationFormat>Předvádění na obrazovce (4:3)</PresentationFormat>
  <Paragraphs>88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Tok</vt:lpstr>
      <vt:lpstr>Prezentace aplikace PowerPoint</vt:lpstr>
      <vt:lpstr>Anotace</vt:lpstr>
      <vt:lpstr> Automobil</vt:lpstr>
      <vt:lpstr>Historie </vt:lpstr>
      <vt:lpstr>Prezentace aplikace PowerPoint</vt:lpstr>
      <vt:lpstr>Karoserie</vt:lpstr>
      <vt:lpstr>Druhy karoserií</vt:lpstr>
      <vt:lpstr>Prezentace aplikace PowerPoint</vt:lpstr>
      <vt:lpstr>Podvozek</vt:lpstr>
      <vt:lpstr>Brzdová soustava </vt:lpstr>
      <vt:lpstr>Hnací soustava</vt:lpstr>
      <vt:lpstr>Použité zdroje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Filip</dc:creator>
  <cp:lastModifiedBy>jitka</cp:lastModifiedBy>
  <cp:revision>25</cp:revision>
  <dcterms:created xsi:type="dcterms:W3CDTF">2012-09-18T15:39:58Z</dcterms:created>
  <dcterms:modified xsi:type="dcterms:W3CDTF">2013-05-17T01:57:16Z</dcterms:modified>
</cp:coreProperties>
</file>