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6" r:id="rId2"/>
    <p:sldId id="283" r:id="rId3"/>
    <p:sldId id="301" r:id="rId4"/>
    <p:sldId id="302" r:id="rId5"/>
    <p:sldId id="303" r:id="rId6"/>
    <p:sldId id="304" r:id="rId7"/>
    <p:sldId id="305" r:id="rId8"/>
    <p:sldId id="306" r:id="rId9"/>
    <p:sldId id="307" r:id="rId10"/>
    <p:sldId id="308" r:id="rId11"/>
    <p:sldId id="309" r:id="rId12"/>
    <p:sldId id="28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804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19000" r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A325E3-01C3-4504-9452-E86524CC82C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5158067"/>
              </p:ext>
            </p:extLst>
          </p:nvPr>
        </p:nvGraphicFramePr>
        <p:xfrm>
          <a:off x="1331640" y="3212976"/>
          <a:ext cx="6405925" cy="260700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2444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06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Vohralík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Milan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06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VY_32_INOVACE_11B_06_Dřevo_Vrtání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06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11B_PČ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6.roč.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5194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</a:t>
                      </a: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16.4.2013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 6.A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06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5194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jak použít ruční vrtačky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jaký vrták vybrat.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4664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988840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83568" y="1340768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VRTÁNÍ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92488"/>
          </a:xfrm>
        </p:spPr>
        <p:txBody>
          <a:bodyPr>
            <a:normAutofit/>
          </a:bodyPr>
          <a:lstStyle/>
          <a:p>
            <a:r>
              <a:rPr lang="cs-CZ" dirty="0"/>
              <a:t>p</a:t>
            </a:r>
            <a:r>
              <a:rPr lang="cs-CZ" dirty="0" smtClean="0"/>
              <a:t>odstatou </a:t>
            </a:r>
            <a:r>
              <a:rPr lang="cs-CZ" dirty="0"/>
              <a:t>vrtání je třískové obrábění </a:t>
            </a:r>
            <a:r>
              <a:rPr lang="cs-CZ" dirty="0" smtClean="0"/>
              <a:t>materiálu</a:t>
            </a:r>
          </a:p>
          <a:p>
            <a:endParaRPr lang="cs-CZ" dirty="0" smtClean="0"/>
          </a:p>
          <a:p>
            <a:r>
              <a:rPr lang="cs-CZ" dirty="0" smtClean="0"/>
              <a:t>nástroj </a:t>
            </a:r>
            <a:r>
              <a:rPr lang="cs-CZ" dirty="0"/>
              <a:t>(rotující vrták) vniká do materiálu a břity své pracovní </a:t>
            </a:r>
            <a:r>
              <a:rPr lang="cs-CZ" dirty="0" smtClean="0"/>
              <a:t>části, </a:t>
            </a:r>
            <a:r>
              <a:rPr lang="cs-CZ" dirty="0"/>
              <a:t>jej </a:t>
            </a:r>
            <a:r>
              <a:rPr lang="cs-CZ" dirty="0" smtClean="0"/>
              <a:t>odřezává</a:t>
            </a:r>
          </a:p>
          <a:p>
            <a:endParaRPr lang="cs-CZ" dirty="0" smtClean="0"/>
          </a:p>
          <a:p>
            <a:r>
              <a:rPr lang="cs-CZ" dirty="0" smtClean="0"/>
              <a:t>účelem </a:t>
            </a:r>
            <a:r>
              <a:rPr lang="cs-CZ" dirty="0"/>
              <a:t>je vytvářet ve dřevě průchozí či neprůchozí (slepé) </a:t>
            </a:r>
            <a:r>
              <a:rPr lang="cs-CZ" dirty="0" smtClean="0"/>
              <a:t>díry</a:t>
            </a:r>
          </a:p>
        </p:txBody>
      </p:sp>
    </p:spTree>
    <p:extLst>
      <p:ext uri="{BB962C8B-B14F-4D97-AF65-F5344CB8AC3E}">
        <p14:creationId xmlns:p14="http://schemas.microsoft.com/office/powerpoint/2010/main" val="3076651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VRTÁNÍ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864096"/>
          </a:xfrm>
        </p:spPr>
        <p:txBody>
          <a:bodyPr>
            <a:normAutofit/>
          </a:bodyPr>
          <a:lstStyle/>
          <a:p>
            <a:r>
              <a:rPr lang="cs-CZ" dirty="0" smtClean="0"/>
              <a:t>vzniklé </a:t>
            </a:r>
            <a:r>
              <a:rPr lang="cs-CZ" dirty="0"/>
              <a:t>díry můžeme využít k různým </a:t>
            </a:r>
            <a:r>
              <a:rPr lang="cs-CZ" dirty="0" smtClean="0"/>
              <a:t>účelům 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096266"/>
            <a:ext cx="4107358" cy="3075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5536" y="3356992"/>
            <a:ext cx="374441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dirty="0"/>
              <a:t>nejčastěji slouží ke spojování součástí výrobku, prostřednictvím vrutů či kolíků.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27153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VRTÁNÍ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5688632" cy="4464496"/>
          </a:xfrm>
        </p:spPr>
        <p:txBody>
          <a:bodyPr>
            <a:normAutofit/>
          </a:bodyPr>
          <a:lstStyle/>
          <a:p>
            <a:r>
              <a:rPr lang="cs-CZ" dirty="0"/>
              <a:t>p</a:t>
            </a:r>
            <a:r>
              <a:rPr lang="cs-CZ" dirty="0" smtClean="0"/>
              <a:t>rovrtáme-li </a:t>
            </a:r>
            <a:r>
              <a:rPr lang="cs-CZ" dirty="0"/>
              <a:t>vrtákem celou </a:t>
            </a:r>
            <a:r>
              <a:rPr lang="cs-CZ" dirty="0" smtClean="0"/>
              <a:t>tloušťku </a:t>
            </a:r>
            <a:r>
              <a:rPr lang="cs-CZ" dirty="0"/>
              <a:t>materiálu, vznikne průchozí </a:t>
            </a:r>
            <a:r>
              <a:rPr lang="cs-CZ" dirty="0" smtClean="0"/>
              <a:t>díra 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pokud </a:t>
            </a:r>
            <a:r>
              <a:rPr lang="cs-CZ" dirty="0"/>
              <a:t>materiál navrtáme pouze do požadované hloubky materiálu, vznikne neprůchozí díra.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581128"/>
            <a:ext cx="2381250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3768" y="1776766"/>
            <a:ext cx="2747674" cy="2088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42626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 descr="E:\Skola SERVER\DISK E\_verejne\!stanice\Ucitel\Vohralík\2008\diplomka - poslední verze\Diplomka\zeleny\svidrik2636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573016"/>
            <a:ext cx="3429148" cy="2578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>
            <a:normAutofit fontScale="90000"/>
          </a:bodyPr>
          <a:lstStyle/>
          <a:p>
            <a:r>
              <a:rPr lang="cs-CZ" sz="5400" b="1" cap="all" dirty="0"/>
              <a:t>Pomocné nářadí pro ruční vrtání</a:t>
            </a:r>
          </a:p>
        </p:txBody>
      </p:sp>
      <p:pic>
        <p:nvPicPr>
          <p:cNvPr id="3075" name="Picture 3" descr="E:\Skola SERVER\DISK E\_verejne\!stanice\Ucitel\Vohralík\2008\diplomka - poslední verze\Diplomka\zeleny\kolovratek2621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773392"/>
            <a:ext cx="3462163" cy="2603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E:\Skola SERVER\DISK E\_verejne\!stanice\Ucitel\Vohralík\2008\diplomka - poslední verze\Diplomka\zeleny\rucni_vrtacka2620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72816"/>
            <a:ext cx="3462929" cy="2603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16991" y="4463534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r</a:t>
            </a:r>
            <a:r>
              <a:rPr lang="cs-CZ" sz="2800" dirty="0" smtClean="0"/>
              <a:t>uční vrtačka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444208" y="4463534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kolovrátek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70250" y="6151323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svidřík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4720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>
            <a:normAutofit/>
          </a:bodyPr>
          <a:lstStyle/>
          <a:p>
            <a:r>
              <a:rPr lang="cs-CZ" sz="4800" b="1" cap="all" dirty="0"/>
              <a:t>Základní</a:t>
            </a:r>
            <a:r>
              <a:rPr lang="cs-CZ" sz="4800" b="1" dirty="0"/>
              <a:t> </a:t>
            </a:r>
            <a:r>
              <a:rPr lang="cs-CZ" sz="4800" b="1" cap="all" dirty="0"/>
              <a:t>druhy vrtáků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27584" y="3645024"/>
            <a:ext cx="30243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/>
              <a:t>h</a:t>
            </a:r>
            <a:r>
              <a:rPr lang="cs-CZ" sz="2800" dirty="0" smtClean="0"/>
              <a:t>lubič čtyřhranný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72000" y="2136919"/>
            <a:ext cx="417646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b="1" dirty="0"/>
              <a:t>h</a:t>
            </a:r>
            <a:r>
              <a:rPr lang="cs-CZ" sz="3200" b="1" dirty="0" smtClean="0"/>
              <a:t>lubič</a:t>
            </a:r>
            <a:r>
              <a:rPr lang="cs-CZ" sz="3200" b="1" dirty="0"/>
              <a:t> </a:t>
            </a:r>
            <a:r>
              <a:rPr lang="cs-CZ" sz="3200" dirty="0"/>
              <a:t>má většinou dřevěnou rukojeť, proto se již nikam </a:t>
            </a:r>
            <a:r>
              <a:rPr lang="cs-CZ" sz="3200" dirty="0" smtClean="0"/>
              <a:t>neupíná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/>
              <a:t>p</a:t>
            </a:r>
            <a:r>
              <a:rPr lang="cs-CZ" sz="3200" dirty="0" smtClean="0"/>
              <a:t>oužívá </a:t>
            </a:r>
            <a:r>
              <a:rPr lang="cs-CZ" sz="3200" dirty="0"/>
              <a:t>se pro navrtávání mělké kuželovité díry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827584" y="6235427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/>
              <a:t>h</a:t>
            </a:r>
            <a:r>
              <a:rPr lang="cs-CZ" sz="2800" dirty="0" smtClean="0"/>
              <a:t>lubič kulatý</a:t>
            </a:r>
            <a:endParaRPr lang="cs-CZ" sz="2800" dirty="0"/>
          </a:p>
        </p:txBody>
      </p:sp>
      <p:pic>
        <p:nvPicPr>
          <p:cNvPr id="4098" name="Picture 2" descr="E:\Skola SERVER\DISK E\_verejne\!stanice\Ucitel\Vohralík\2008\diplomka - poslední verze\Diplomka\zeleny\hlubic_ctyrhrany261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8020" y="1628800"/>
            <a:ext cx="2507131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E:\Skola SERVER\DISK E\_verejne\!stanice\Ucitel\Vohralík\2008\diplomka - poslední verze\Diplomka\zeleny\hlubic_kulaty261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3851" y="4261067"/>
            <a:ext cx="2531300" cy="1890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6794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>
            <a:normAutofit/>
          </a:bodyPr>
          <a:lstStyle/>
          <a:p>
            <a:r>
              <a:rPr lang="cs-CZ" sz="4800" b="1" cap="all" dirty="0" err="1" smtClean="0"/>
              <a:t>ZáklAdní</a:t>
            </a:r>
            <a:r>
              <a:rPr lang="cs-CZ" sz="4800" b="1" dirty="0" smtClean="0"/>
              <a:t> </a:t>
            </a:r>
            <a:r>
              <a:rPr lang="cs-CZ" sz="4800" b="1" cap="all" dirty="0"/>
              <a:t>druhy vrtáků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72420" y="3645024"/>
            <a:ext cx="30243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nebozez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68618" y="1597516"/>
            <a:ext cx="489654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	nebozez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předvrtávání </a:t>
            </a:r>
            <a:r>
              <a:rPr lang="cs-CZ" sz="3200" dirty="0"/>
              <a:t>slepých kuželových děr pro spojování materiálu </a:t>
            </a:r>
            <a:r>
              <a:rPr lang="cs-CZ" sz="3200" dirty="0" smtClean="0"/>
              <a:t>vruty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72420" y="6235427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špulíř</a:t>
            </a:r>
            <a:endParaRPr lang="cs-CZ" sz="2800" dirty="0"/>
          </a:p>
        </p:txBody>
      </p:sp>
      <p:pic>
        <p:nvPicPr>
          <p:cNvPr id="5122" name="Picture 2" descr="E:\Skola SERVER\DISK E\_verejne\!stanice\Ucitel\Vohralík\2008\diplomka - poslední verze\Diplomka\zeleny\nebozez264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56792"/>
            <a:ext cx="2634085" cy="1967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E:\Skola SERVER\DISK E\_verejne\!stanice\Ucitel\Vohralík\2008\diplomka - poslední verze\Diplomka\zeleny\spulir263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550" y="4308745"/>
            <a:ext cx="2580079" cy="1926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656792" y="4168244"/>
            <a:ext cx="548720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	špulíř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vrtání </a:t>
            </a:r>
            <a:r>
              <a:rPr lang="cs-CZ" sz="3200" dirty="0"/>
              <a:t>válcových děr velkého průměru, </a:t>
            </a:r>
            <a:r>
              <a:rPr lang="cs-CZ" sz="3200" dirty="0" smtClean="0"/>
              <a:t>do </a:t>
            </a:r>
            <a:r>
              <a:rPr lang="cs-CZ" sz="3200" dirty="0"/>
              <a:t>malých </a:t>
            </a:r>
            <a:r>
              <a:rPr lang="cs-CZ" sz="3200" dirty="0" smtClean="0"/>
              <a:t>hloubek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k </a:t>
            </a:r>
            <a:r>
              <a:rPr lang="cs-CZ" sz="3200" dirty="0"/>
              <a:t>vrtání se využívá </a:t>
            </a:r>
            <a:r>
              <a:rPr lang="cs-CZ" sz="3200" dirty="0" smtClean="0"/>
              <a:t>kolovrátek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15763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>
            <a:normAutofit/>
          </a:bodyPr>
          <a:lstStyle/>
          <a:p>
            <a:r>
              <a:rPr lang="cs-CZ" sz="4800" b="1" cap="all" dirty="0" err="1" smtClean="0"/>
              <a:t>ZáklAdní</a:t>
            </a:r>
            <a:r>
              <a:rPr lang="cs-CZ" sz="4800" b="1" dirty="0" smtClean="0"/>
              <a:t> </a:t>
            </a:r>
            <a:r>
              <a:rPr lang="cs-CZ" sz="4800" b="1" cap="all" dirty="0"/>
              <a:t>druhy vrtáků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72420" y="3645024"/>
            <a:ext cx="37235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/>
              <a:t>h</a:t>
            </a:r>
            <a:r>
              <a:rPr lang="cs-CZ" sz="2800" dirty="0" smtClean="0"/>
              <a:t>adovitý vrták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11960" y="1584596"/>
            <a:ext cx="4738635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k vrtání </a:t>
            </a:r>
            <a:r>
              <a:rPr lang="cs-CZ" sz="3200" dirty="0"/>
              <a:t>přesných hlubokých děr o větších </a:t>
            </a:r>
            <a:r>
              <a:rPr lang="cs-CZ" sz="3200" dirty="0" smtClean="0"/>
              <a:t>průměrech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můžeme </a:t>
            </a:r>
            <a:r>
              <a:rPr lang="cs-CZ" sz="3200" dirty="0"/>
              <a:t>vrtat napříč i podél </a:t>
            </a:r>
            <a:r>
              <a:rPr lang="cs-CZ" sz="3200" dirty="0" smtClean="0"/>
              <a:t>vláken dřeva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využívá se kolovrátek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72420" y="6235427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/>
              <a:t>š</a:t>
            </a:r>
            <a:r>
              <a:rPr lang="cs-CZ" sz="2800" dirty="0" smtClean="0"/>
              <a:t>roubovitý vrták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47363" y="4744952"/>
            <a:ext cx="54872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spíše </a:t>
            </a:r>
            <a:r>
              <a:rPr lang="cs-CZ" sz="3200" dirty="0"/>
              <a:t>pro vrtání do tvrdého </a:t>
            </a:r>
            <a:r>
              <a:rPr lang="cs-CZ" sz="3200" dirty="0" smtClean="0"/>
              <a:t>materiálu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využívá se ruční vrtačka</a:t>
            </a:r>
            <a:endParaRPr lang="cs-CZ" sz="32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781" y="1894972"/>
            <a:ext cx="3723516" cy="17500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4" descr="http://modding.cz/images/navody/postupy/vrtani/vrt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962" y="4193110"/>
            <a:ext cx="2473244" cy="2090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8924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VRTÁNÍ KOLOVRÁTKEM</a:t>
            </a:r>
            <a:endParaRPr lang="cs-CZ" b="1" dirty="0"/>
          </a:p>
        </p:txBody>
      </p:sp>
      <p:pic>
        <p:nvPicPr>
          <p:cNvPr id="7170" name="Picture 2" descr="E:\Skola SERVER\DISK E\_verejne\!stanice\Ucitel\Vohralík\2008\diplomka - poslední verze\Diplomka\obrazky\IMGP2461vrtan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772816"/>
            <a:ext cx="5328592" cy="3992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38498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ZÁKLADNÍ POKYNY PRO VRTÁNÍ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s</a:t>
            </a:r>
            <a:r>
              <a:rPr lang="cs-CZ" dirty="0" smtClean="0"/>
              <a:t>třed </a:t>
            </a:r>
            <a:r>
              <a:rPr lang="cs-CZ" dirty="0"/>
              <a:t>vrtané díry označte </a:t>
            </a:r>
            <a:r>
              <a:rPr lang="cs-CZ" dirty="0" smtClean="0"/>
              <a:t>tužkou</a:t>
            </a:r>
          </a:p>
          <a:p>
            <a:r>
              <a:rPr lang="cs-CZ" dirty="0" smtClean="0"/>
              <a:t>označte střed </a:t>
            </a:r>
            <a:r>
              <a:rPr lang="cs-CZ" dirty="0"/>
              <a:t>budoucí díry </a:t>
            </a:r>
            <a:r>
              <a:rPr lang="cs-CZ" dirty="0" smtClean="0"/>
              <a:t>hlubičem</a:t>
            </a:r>
            <a:endParaRPr lang="cs-CZ" dirty="0"/>
          </a:p>
          <a:p>
            <a:r>
              <a:rPr lang="cs-CZ" dirty="0"/>
              <a:t>v</a:t>
            </a:r>
            <a:r>
              <a:rPr lang="cs-CZ" dirty="0" smtClean="0"/>
              <a:t>rták </a:t>
            </a:r>
            <a:r>
              <a:rPr lang="cs-CZ" dirty="0"/>
              <a:t>musí být k materiálu nastaven vždy </a:t>
            </a:r>
            <a:r>
              <a:rPr lang="cs-CZ" dirty="0" smtClean="0"/>
              <a:t>kolmo</a:t>
            </a:r>
            <a:endParaRPr lang="cs-CZ" dirty="0"/>
          </a:p>
          <a:p>
            <a:r>
              <a:rPr lang="cs-CZ" dirty="0" smtClean="0"/>
              <a:t>vrtání </a:t>
            </a:r>
            <a:r>
              <a:rPr lang="cs-CZ" dirty="0"/>
              <a:t>průchozí </a:t>
            </a:r>
            <a:r>
              <a:rPr lang="cs-CZ" dirty="0" smtClean="0"/>
              <a:t>díry </a:t>
            </a:r>
            <a:r>
              <a:rPr lang="cs-CZ" dirty="0"/>
              <a:t>vrtákem bez vodícího </a:t>
            </a:r>
            <a:r>
              <a:rPr lang="cs-CZ" dirty="0" smtClean="0"/>
              <a:t>hrotu - musíme </a:t>
            </a:r>
            <a:r>
              <a:rPr lang="cs-CZ" dirty="0"/>
              <a:t>vrtaný materiál podložit dřevěnou podložkou, aby nedošlo k odštípnutí vláken na spodní straně materiálu při dovrtávání </a:t>
            </a:r>
            <a:r>
              <a:rPr lang="cs-CZ" dirty="0" smtClean="0"/>
              <a:t>díry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21319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ZÁKLADNÍ POKYNY PRO VRTÁNÍ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268960"/>
          </a:xfrm>
        </p:spPr>
        <p:txBody>
          <a:bodyPr>
            <a:normAutofit/>
          </a:bodyPr>
          <a:lstStyle/>
          <a:p>
            <a:r>
              <a:rPr lang="cs-CZ" dirty="0" smtClean="0"/>
              <a:t>při </a:t>
            </a:r>
            <a:r>
              <a:rPr lang="cs-CZ" dirty="0"/>
              <a:t>použití špulíře nebo hadovitého vrtáku </a:t>
            </a:r>
            <a:r>
              <a:rPr lang="cs-CZ" dirty="0" smtClean="0"/>
              <a:t>vrtejme </a:t>
            </a:r>
            <a:r>
              <a:rPr lang="cs-CZ" dirty="0"/>
              <a:t>průchozí díru nejdříve z jedné strany tak dlouho, dokud špička vodícího hrotu neprojde </a:t>
            </a:r>
            <a:r>
              <a:rPr lang="cs-CZ" dirty="0" smtClean="0"/>
              <a:t>materiálem - poté </a:t>
            </a:r>
            <a:r>
              <a:rPr lang="cs-CZ" dirty="0"/>
              <a:t>materiál otočíme a dovrtáme díru.</a:t>
            </a:r>
          </a:p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861048"/>
            <a:ext cx="3312368" cy="25899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697790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5866061"/>
              </p:ext>
            </p:extLst>
          </p:nvPr>
        </p:nvGraphicFramePr>
        <p:xfrm>
          <a:off x="323528" y="2996952"/>
          <a:ext cx="8496944" cy="2791270"/>
        </p:xfrm>
        <a:graphic>
          <a:graphicData uri="http://schemas.openxmlformats.org/drawingml/2006/table">
            <a:tbl>
              <a:tblPr firstRow="1" firstCol="1" bandRow="1"/>
              <a:tblGrid>
                <a:gridCol w="1567610"/>
                <a:gridCol w="149040"/>
                <a:gridCol w="6780294"/>
              </a:tblGrid>
              <a:tr h="6689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Použité </a:t>
                      </a: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nl-NL" sz="1400" dirty="0" smtClean="0">
                          <a:effectLst/>
                        </a:rPr>
                        <a:t>AUTOR NEUVEDEN. </a:t>
                      </a:r>
                      <a:r>
                        <a:rPr lang="nl-NL" sz="1400" i="1" dirty="0" smtClean="0">
                          <a:effectLst/>
                        </a:rPr>
                        <a:t>keliwood</a:t>
                      </a:r>
                      <a:r>
                        <a:rPr lang="nl-NL" sz="1400" dirty="0" smtClean="0">
                          <a:effectLst/>
                        </a:rPr>
                        <a:t> [online]. [cit. 11.6.2013]. Dostupný na WWW: http://www.srubyservis.cz/userfiles/image/AKTUALITY/spoje_dreva/20.jpg</a:t>
                      </a:r>
                      <a:endParaRPr lang="cs-CZ" sz="1400" dirty="0" smtClean="0">
                        <a:effectLst/>
                      </a:endParaRPr>
                    </a:p>
                    <a:p>
                      <a:r>
                        <a:rPr lang="cs-CZ" sz="1400" smtClean="0">
                          <a:effectLst/>
                        </a:rPr>
                        <a:t>AUTOR </a:t>
                      </a:r>
                      <a:r>
                        <a:rPr lang="cs-CZ" sz="1400" dirty="0" smtClean="0">
                          <a:effectLst/>
                        </a:rPr>
                        <a:t>NEUVEDEN. </a:t>
                      </a:r>
                      <a:r>
                        <a:rPr lang="cs-CZ" sz="1400" i="1" dirty="0" smtClean="0">
                          <a:effectLst/>
                        </a:rPr>
                        <a:t>spibi.cz</a:t>
                      </a:r>
                      <a:r>
                        <a:rPr lang="cs-CZ" sz="1400" dirty="0" smtClean="0">
                          <a:effectLst/>
                        </a:rPr>
                        <a:t> [online]. [cit. 2.2.2012]. Dostupný na WWW: http://prace-se-drevem.spibi.cz/Drevo-Spoje-SPokosKoliky.html</a:t>
                      </a:r>
                      <a:endParaRPr lang="cs-CZ" sz="14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400" dirty="0" smtClean="0">
                          <a:effectLst/>
                        </a:rPr>
                        <a:t>AUTOR NEUVEDEN. </a:t>
                      </a:r>
                      <a:r>
                        <a:rPr lang="cs-CZ" sz="1400" i="1" dirty="0" err="1" smtClean="0">
                          <a:effectLst/>
                        </a:rPr>
                        <a:t>vrtaky-vrbovsky</a:t>
                      </a:r>
                      <a:r>
                        <a:rPr lang="cs-CZ" sz="1400" dirty="0" smtClean="0">
                          <a:effectLst/>
                        </a:rPr>
                        <a:t> [online]. [cit. 2.2.2012]. Dostupný na WWW: http://vrtaky-vrbovsky.cz/vrtaky-do-dreva/vrtak-do-dreva-lewis-hadovity</a:t>
                      </a:r>
                      <a:endParaRPr lang="cs-CZ" sz="14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400" dirty="0" smtClean="0">
                          <a:effectLst/>
                        </a:rPr>
                        <a:t>AUTOR NEUVEDEN. </a:t>
                      </a:r>
                      <a:r>
                        <a:rPr lang="cs-CZ" sz="1400" i="1" dirty="0" smtClean="0">
                          <a:effectLst/>
                        </a:rPr>
                        <a:t>modding.cz</a:t>
                      </a:r>
                      <a:r>
                        <a:rPr lang="cs-CZ" sz="1400" dirty="0" smtClean="0">
                          <a:effectLst/>
                        </a:rPr>
                        <a:t> [online]. [cit. 2.2.2012]. Dostupný na WWW: http://www.modding.cz/?p=53</a:t>
                      </a:r>
                      <a:endParaRPr lang="cs-CZ" sz="14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400" dirty="0" smtClean="0">
                          <a:effectLst/>
                        </a:rPr>
                        <a:t>AUTOR NEUVEDEN. Ucivozs.</a:t>
                      </a:r>
                      <a:r>
                        <a:rPr lang="cs-CZ" sz="1400" i="1" dirty="0" smtClean="0">
                          <a:effectLst/>
                        </a:rPr>
                        <a:t>sweb.cz</a:t>
                      </a:r>
                      <a:r>
                        <a:rPr lang="cs-CZ" sz="1400" dirty="0" smtClean="0">
                          <a:effectLst/>
                        </a:rPr>
                        <a:t> [online]. [cit. 2.2.2012]. Dostupný na WWW: http://ucivozs.sweb.cz/drevo5.html</a:t>
                      </a:r>
                      <a:endParaRPr lang="cs-CZ" sz="14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cs-CZ" sz="14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Ostatní obrázky jsou vlastní práce autora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2656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844824"/>
            <a:ext cx="2016224" cy="731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60" y="1228690"/>
            <a:ext cx="7992888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5378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2220</TotalTime>
  <Words>395</Words>
  <Application>Microsoft Office PowerPoint</Application>
  <PresentationFormat>Předvádění na obrazovce (4:3)</PresentationFormat>
  <Paragraphs>82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VRTÁNÍ</vt:lpstr>
      <vt:lpstr>VRTÁNÍ</vt:lpstr>
      <vt:lpstr>VRTÁNÍ</vt:lpstr>
      <vt:lpstr>Pomocné nářadí pro ruční vrtání</vt:lpstr>
      <vt:lpstr>Základní druhy vrtáků</vt:lpstr>
      <vt:lpstr>ZáklAdní druhy vrtáků</vt:lpstr>
      <vt:lpstr>ZáklAdní druhy vrtáků</vt:lpstr>
      <vt:lpstr>VRTÁNÍ KOLOVRÁTKEM</vt:lpstr>
      <vt:lpstr>ZÁKLADNÍ POKYNY PRO VRTÁNÍ</vt:lpstr>
      <vt:lpstr>ZÁKLADNÍ POKYNY PRO VRTÁNÍ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PLASTY</dc:title>
  <dc:creator>Marie Šrejtrová</dc:creator>
  <cp:lastModifiedBy>vohralik</cp:lastModifiedBy>
  <cp:revision>147</cp:revision>
  <dcterms:created xsi:type="dcterms:W3CDTF">2013-05-21T20:38:13Z</dcterms:created>
  <dcterms:modified xsi:type="dcterms:W3CDTF">2013-06-11T13:02:04Z</dcterms:modified>
</cp:coreProperties>
</file>