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65" r:id="rId4"/>
    <p:sldId id="259" r:id="rId5"/>
    <p:sldId id="258" r:id="rId6"/>
    <p:sldId id="270" r:id="rId7"/>
    <p:sldId id="266" r:id="rId8"/>
    <p:sldId id="271" r:id="rId9"/>
    <p:sldId id="267" r:id="rId10"/>
    <p:sldId id="269" r:id="rId11"/>
    <p:sldId id="278" r:id="rId12"/>
    <p:sldId id="272" r:id="rId13"/>
    <p:sldId id="275" r:id="rId14"/>
    <p:sldId id="273" r:id="rId15"/>
    <p:sldId id="274" r:id="rId16"/>
    <p:sldId id="276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20E0DC-6BEC-4478-8693-AB0ABF169F37}" type="doc">
      <dgm:prSet loTypeId="urn:microsoft.com/office/officeart/2005/8/layout/hierarchy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C6928C6-2A50-45C9-965C-8606755792BE}">
      <dgm:prSet phldrT="[Text]"/>
      <dgm:spPr/>
      <dgm:t>
        <a:bodyPr/>
        <a:lstStyle/>
        <a:p>
          <a:r>
            <a:rPr lang="cs-CZ" dirty="0" smtClean="0"/>
            <a:t>Která hora je u nás nejvyšší?</a:t>
          </a:r>
          <a:endParaRPr lang="cs-CZ" dirty="0"/>
        </a:p>
      </dgm:t>
    </dgm:pt>
    <dgm:pt modelId="{B5ED0240-C301-4E29-8760-488330487B29}" type="parTrans" cxnId="{89832031-9EC8-4B2F-94CC-25DB99464018}">
      <dgm:prSet/>
      <dgm:spPr/>
      <dgm:t>
        <a:bodyPr/>
        <a:lstStyle/>
        <a:p>
          <a:endParaRPr lang="cs-CZ"/>
        </a:p>
      </dgm:t>
    </dgm:pt>
    <dgm:pt modelId="{DF62EDD9-07D9-44C6-A3C5-B7202D161BAC}" type="sibTrans" cxnId="{89832031-9EC8-4B2F-94CC-25DB99464018}">
      <dgm:prSet/>
      <dgm:spPr/>
      <dgm:t>
        <a:bodyPr/>
        <a:lstStyle/>
        <a:p>
          <a:endParaRPr lang="cs-CZ"/>
        </a:p>
      </dgm:t>
    </dgm:pt>
    <dgm:pt modelId="{4593D4C4-28FC-497B-AA6D-CE7BF9F9B369}">
      <dgm:prSet phldrT="[Text]" custT="1"/>
      <dgm:spPr/>
      <dgm:t>
        <a:bodyPr/>
        <a:lstStyle/>
        <a:p>
          <a:r>
            <a:rPr lang="cs-CZ" sz="4400" dirty="0" smtClean="0"/>
            <a:t>Černá</a:t>
          </a:r>
          <a:endParaRPr lang="cs-CZ" sz="4400" dirty="0"/>
        </a:p>
      </dgm:t>
    </dgm:pt>
    <dgm:pt modelId="{1062B4DD-A758-429B-B530-1AA587467769}" type="parTrans" cxnId="{9D31CECB-CB76-4D9B-AA52-1E6F61D80CE6}">
      <dgm:prSet/>
      <dgm:spPr/>
      <dgm:t>
        <a:bodyPr/>
        <a:lstStyle/>
        <a:p>
          <a:endParaRPr lang="cs-CZ"/>
        </a:p>
      </dgm:t>
    </dgm:pt>
    <dgm:pt modelId="{2B51C794-D19B-45D4-A838-B75F6FEB1EE6}" type="sibTrans" cxnId="{9D31CECB-CB76-4D9B-AA52-1E6F61D80CE6}">
      <dgm:prSet/>
      <dgm:spPr/>
      <dgm:t>
        <a:bodyPr/>
        <a:lstStyle/>
        <a:p>
          <a:endParaRPr lang="cs-CZ"/>
        </a:p>
      </dgm:t>
    </dgm:pt>
    <dgm:pt modelId="{0428A8ED-1E8B-4B3C-8B95-4404ED735B84}">
      <dgm:prSet phldrT="[Text]" custT="1"/>
      <dgm:spPr/>
      <dgm:t>
        <a:bodyPr/>
        <a:lstStyle/>
        <a:p>
          <a:r>
            <a:rPr lang="cs-CZ" sz="4400" dirty="0" smtClean="0"/>
            <a:t>Sněžka</a:t>
          </a:r>
          <a:endParaRPr lang="cs-CZ" sz="4400" dirty="0"/>
        </a:p>
      </dgm:t>
    </dgm:pt>
    <dgm:pt modelId="{2D14702F-DB60-4E54-A5D4-1E0230841CE9}" type="parTrans" cxnId="{3D12688A-0603-4CE3-B10C-FB7B7C3BC610}">
      <dgm:prSet/>
      <dgm:spPr/>
      <dgm:t>
        <a:bodyPr/>
        <a:lstStyle/>
        <a:p>
          <a:endParaRPr lang="cs-CZ"/>
        </a:p>
      </dgm:t>
    </dgm:pt>
    <dgm:pt modelId="{09DDE515-F11F-4D2D-9964-D550AE3FAAFF}" type="sibTrans" cxnId="{3D12688A-0603-4CE3-B10C-FB7B7C3BC610}">
      <dgm:prSet/>
      <dgm:spPr/>
      <dgm:t>
        <a:bodyPr/>
        <a:lstStyle/>
        <a:p>
          <a:endParaRPr lang="cs-CZ"/>
        </a:p>
      </dgm:t>
    </dgm:pt>
    <dgm:pt modelId="{B16A0CAF-0DC5-484F-BFA9-CAA75FB46E4B}">
      <dgm:prSet phldrT="[Text]"/>
      <dgm:spPr/>
      <dgm:t>
        <a:bodyPr/>
        <a:lstStyle/>
        <a:p>
          <a:r>
            <a:rPr lang="cs-CZ" dirty="0" smtClean="0"/>
            <a:t>Studniční</a:t>
          </a:r>
          <a:endParaRPr lang="cs-CZ" dirty="0"/>
        </a:p>
      </dgm:t>
    </dgm:pt>
    <dgm:pt modelId="{281561DF-0F5B-43FE-B10C-509B659C977B}" type="parTrans" cxnId="{17CD47AD-6205-4E44-852A-B528F3EEE316}">
      <dgm:prSet/>
      <dgm:spPr/>
      <dgm:t>
        <a:bodyPr/>
        <a:lstStyle/>
        <a:p>
          <a:endParaRPr lang="cs-CZ"/>
        </a:p>
      </dgm:t>
    </dgm:pt>
    <dgm:pt modelId="{8E43A039-4ED0-434A-B6E4-07F9589CEBA2}" type="sibTrans" cxnId="{17CD47AD-6205-4E44-852A-B528F3EEE316}">
      <dgm:prSet/>
      <dgm:spPr/>
      <dgm:t>
        <a:bodyPr/>
        <a:lstStyle/>
        <a:p>
          <a:endParaRPr lang="cs-CZ"/>
        </a:p>
      </dgm:t>
    </dgm:pt>
    <dgm:pt modelId="{0D54A639-980A-441B-BEAF-735E99771312}" type="pres">
      <dgm:prSet presAssocID="{B320E0DC-6BEC-4478-8693-AB0ABF169F3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F80DF9-6D83-4743-9828-073D7BFE3CA1}" type="pres">
      <dgm:prSet presAssocID="{3C6928C6-2A50-45C9-965C-8606755792BE}" presName="root" presStyleCnt="0"/>
      <dgm:spPr/>
    </dgm:pt>
    <dgm:pt modelId="{0DB22A0C-41DC-4E3F-BBEC-0CB18B6ECEAC}" type="pres">
      <dgm:prSet presAssocID="{3C6928C6-2A50-45C9-965C-8606755792BE}" presName="rootComposite" presStyleCnt="0"/>
      <dgm:spPr/>
    </dgm:pt>
    <dgm:pt modelId="{2761833E-5A79-4CF3-82D6-0FFDBCD2A67C}" type="pres">
      <dgm:prSet presAssocID="{3C6928C6-2A50-45C9-965C-8606755792BE}" presName="rootText" presStyleLbl="node1" presStyleIdx="0" presStyleCnt="1" custScaleX="287617"/>
      <dgm:spPr/>
      <dgm:t>
        <a:bodyPr/>
        <a:lstStyle/>
        <a:p>
          <a:endParaRPr lang="cs-CZ"/>
        </a:p>
      </dgm:t>
    </dgm:pt>
    <dgm:pt modelId="{BFEE355E-74F6-449C-9F6B-525AC2249F5D}" type="pres">
      <dgm:prSet presAssocID="{3C6928C6-2A50-45C9-965C-8606755792BE}" presName="rootConnector" presStyleLbl="node1" presStyleIdx="0" presStyleCnt="1"/>
      <dgm:spPr/>
      <dgm:t>
        <a:bodyPr/>
        <a:lstStyle/>
        <a:p>
          <a:endParaRPr lang="cs-CZ"/>
        </a:p>
      </dgm:t>
    </dgm:pt>
    <dgm:pt modelId="{553BB5A0-8365-4C75-A20A-514482A3D7CA}" type="pres">
      <dgm:prSet presAssocID="{3C6928C6-2A50-45C9-965C-8606755792BE}" presName="childShape" presStyleCnt="0"/>
      <dgm:spPr/>
    </dgm:pt>
    <dgm:pt modelId="{ED1B0F29-A7D8-44F7-B1B1-989542961014}" type="pres">
      <dgm:prSet presAssocID="{1062B4DD-A758-429B-B530-1AA587467769}" presName="Name13" presStyleLbl="parChTrans1D2" presStyleIdx="0" presStyleCnt="3"/>
      <dgm:spPr/>
      <dgm:t>
        <a:bodyPr/>
        <a:lstStyle/>
        <a:p>
          <a:endParaRPr lang="cs-CZ"/>
        </a:p>
      </dgm:t>
    </dgm:pt>
    <dgm:pt modelId="{2CABD307-76FA-4234-8A85-EC2F0DA9F116}" type="pres">
      <dgm:prSet presAssocID="{4593D4C4-28FC-497B-AA6D-CE7BF9F9B369}" presName="childText" presStyleLbl="bgAcc1" presStyleIdx="0" presStyleCnt="3" custLinFactNeighborX="691" custLinFactNeighborY="18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13523-3148-4387-9826-9136BC5267D8}" type="pres">
      <dgm:prSet presAssocID="{2D14702F-DB60-4E54-A5D4-1E0230841CE9}" presName="Name13" presStyleLbl="parChTrans1D2" presStyleIdx="1" presStyleCnt="3"/>
      <dgm:spPr/>
      <dgm:t>
        <a:bodyPr/>
        <a:lstStyle/>
        <a:p>
          <a:endParaRPr lang="cs-CZ"/>
        </a:p>
      </dgm:t>
    </dgm:pt>
    <dgm:pt modelId="{ABD2C9BB-8A2B-49F1-BE91-DBCDEF303717}" type="pres">
      <dgm:prSet presAssocID="{0428A8ED-1E8B-4B3C-8B95-4404ED735B84}" presName="childText" presStyleLbl="bgAcc1" presStyleIdx="1" presStyleCnt="3" custLinFactNeighborX="1546" custLinFactNeighborY="-14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821D6C-D1DF-4D2A-B5E6-B4BF994B4C9C}" type="pres">
      <dgm:prSet presAssocID="{281561DF-0F5B-43FE-B10C-509B659C977B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5065674-98E8-4422-B7E7-18CD03790BBE}" type="pres">
      <dgm:prSet presAssocID="{B16A0CAF-0DC5-484F-BFA9-CAA75FB46E4B}" presName="childText" presStyleLbl="bgAcc1" presStyleIdx="2" presStyleCnt="3" custScaleX="1193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321724-4A30-4AA3-9252-0C2ADEABE2B3}" type="presOf" srcId="{4593D4C4-28FC-497B-AA6D-CE7BF9F9B369}" destId="{2CABD307-76FA-4234-8A85-EC2F0DA9F116}" srcOrd="0" destOrd="0" presId="urn:microsoft.com/office/officeart/2005/8/layout/hierarchy3"/>
    <dgm:cxn modelId="{142A39C6-8A83-4260-90A5-AB658ABE32C0}" type="presOf" srcId="{3C6928C6-2A50-45C9-965C-8606755792BE}" destId="{BFEE355E-74F6-449C-9F6B-525AC2249F5D}" srcOrd="1" destOrd="0" presId="urn:microsoft.com/office/officeart/2005/8/layout/hierarchy3"/>
    <dgm:cxn modelId="{CC84A1BB-7C6E-453C-8CB6-E10FC5457BB7}" type="presOf" srcId="{1062B4DD-A758-429B-B530-1AA587467769}" destId="{ED1B0F29-A7D8-44F7-B1B1-989542961014}" srcOrd="0" destOrd="0" presId="urn:microsoft.com/office/officeart/2005/8/layout/hierarchy3"/>
    <dgm:cxn modelId="{89832031-9EC8-4B2F-94CC-25DB99464018}" srcId="{B320E0DC-6BEC-4478-8693-AB0ABF169F37}" destId="{3C6928C6-2A50-45C9-965C-8606755792BE}" srcOrd="0" destOrd="0" parTransId="{B5ED0240-C301-4E29-8760-488330487B29}" sibTransId="{DF62EDD9-07D9-44C6-A3C5-B7202D161BAC}"/>
    <dgm:cxn modelId="{6B33E487-680A-4BDE-941B-3E0B9817DE14}" type="presOf" srcId="{B16A0CAF-0DC5-484F-BFA9-CAA75FB46E4B}" destId="{D5065674-98E8-4422-B7E7-18CD03790BBE}" srcOrd="0" destOrd="0" presId="urn:microsoft.com/office/officeart/2005/8/layout/hierarchy3"/>
    <dgm:cxn modelId="{C22D16E6-3A67-4D0A-BBAD-ADB0F8C6F5CE}" type="presOf" srcId="{281561DF-0F5B-43FE-B10C-509B659C977B}" destId="{B3821D6C-D1DF-4D2A-B5E6-B4BF994B4C9C}" srcOrd="0" destOrd="0" presId="urn:microsoft.com/office/officeart/2005/8/layout/hierarchy3"/>
    <dgm:cxn modelId="{EC3F25B5-5B2D-4340-A899-D4E2C1BDB5ED}" type="presOf" srcId="{2D14702F-DB60-4E54-A5D4-1E0230841CE9}" destId="{C0B13523-3148-4387-9826-9136BC5267D8}" srcOrd="0" destOrd="0" presId="urn:microsoft.com/office/officeart/2005/8/layout/hierarchy3"/>
    <dgm:cxn modelId="{9D31CECB-CB76-4D9B-AA52-1E6F61D80CE6}" srcId="{3C6928C6-2A50-45C9-965C-8606755792BE}" destId="{4593D4C4-28FC-497B-AA6D-CE7BF9F9B369}" srcOrd="0" destOrd="0" parTransId="{1062B4DD-A758-429B-B530-1AA587467769}" sibTransId="{2B51C794-D19B-45D4-A838-B75F6FEB1EE6}"/>
    <dgm:cxn modelId="{17CD47AD-6205-4E44-852A-B528F3EEE316}" srcId="{3C6928C6-2A50-45C9-965C-8606755792BE}" destId="{B16A0CAF-0DC5-484F-BFA9-CAA75FB46E4B}" srcOrd="2" destOrd="0" parTransId="{281561DF-0F5B-43FE-B10C-509B659C977B}" sibTransId="{8E43A039-4ED0-434A-B6E4-07F9589CEBA2}"/>
    <dgm:cxn modelId="{49E35AB7-DB71-4B4D-BA2C-55977D7D21DB}" type="presOf" srcId="{3C6928C6-2A50-45C9-965C-8606755792BE}" destId="{2761833E-5A79-4CF3-82D6-0FFDBCD2A67C}" srcOrd="0" destOrd="0" presId="urn:microsoft.com/office/officeart/2005/8/layout/hierarchy3"/>
    <dgm:cxn modelId="{3D12688A-0603-4CE3-B10C-FB7B7C3BC610}" srcId="{3C6928C6-2A50-45C9-965C-8606755792BE}" destId="{0428A8ED-1E8B-4B3C-8B95-4404ED735B84}" srcOrd="1" destOrd="0" parTransId="{2D14702F-DB60-4E54-A5D4-1E0230841CE9}" sibTransId="{09DDE515-F11F-4D2D-9964-D550AE3FAAFF}"/>
    <dgm:cxn modelId="{61C992A7-3D67-46D7-99AF-873A51840F78}" type="presOf" srcId="{B320E0DC-6BEC-4478-8693-AB0ABF169F37}" destId="{0D54A639-980A-441B-BEAF-735E99771312}" srcOrd="0" destOrd="0" presId="urn:microsoft.com/office/officeart/2005/8/layout/hierarchy3"/>
    <dgm:cxn modelId="{CECE67A7-D7A2-462E-9C06-D0ADB319A5E3}" type="presOf" srcId="{0428A8ED-1E8B-4B3C-8B95-4404ED735B84}" destId="{ABD2C9BB-8A2B-49F1-BE91-DBCDEF303717}" srcOrd="0" destOrd="0" presId="urn:microsoft.com/office/officeart/2005/8/layout/hierarchy3"/>
    <dgm:cxn modelId="{56668FFD-0101-4F87-B3B5-4C68977EC611}" type="presParOf" srcId="{0D54A639-980A-441B-BEAF-735E99771312}" destId="{5BF80DF9-6D83-4743-9828-073D7BFE3CA1}" srcOrd="0" destOrd="0" presId="urn:microsoft.com/office/officeart/2005/8/layout/hierarchy3"/>
    <dgm:cxn modelId="{97788E84-821D-4FFD-970D-0F654ECBE66A}" type="presParOf" srcId="{5BF80DF9-6D83-4743-9828-073D7BFE3CA1}" destId="{0DB22A0C-41DC-4E3F-BBEC-0CB18B6ECEAC}" srcOrd="0" destOrd="0" presId="urn:microsoft.com/office/officeart/2005/8/layout/hierarchy3"/>
    <dgm:cxn modelId="{6224ECA1-F624-4149-AB8D-5DB829B306AA}" type="presParOf" srcId="{0DB22A0C-41DC-4E3F-BBEC-0CB18B6ECEAC}" destId="{2761833E-5A79-4CF3-82D6-0FFDBCD2A67C}" srcOrd="0" destOrd="0" presId="urn:microsoft.com/office/officeart/2005/8/layout/hierarchy3"/>
    <dgm:cxn modelId="{A476E715-E9A9-420E-965E-5D8CBBFAB0CB}" type="presParOf" srcId="{0DB22A0C-41DC-4E3F-BBEC-0CB18B6ECEAC}" destId="{BFEE355E-74F6-449C-9F6B-525AC2249F5D}" srcOrd="1" destOrd="0" presId="urn:microsoft.com/office/officeart/2005/8/layout/hierarchy3"/>
    <dgm:cxn modelId="{BFFAF648-1ECD-44DD-967F-5B7108B02A24}" type="presParOf" srcId="{5BF80DF9-6D83-4743-9828-073D7BFE3CA1}" destId="{553BB5A0-8365-4C75-A20A-514482A3D7CA}" srcOrd="1" destOrd="0" presId="urn:microsoft.com/office/officeart/2005/8/layout/hierarchy3"/>
    <dgm:cxn modelId="{9390A935-48E4-4320-AAE6-A244CCC35C3C}" type="presParOf" srcId="{553BB5A0-8365-4C75-A20A-514482A3D7CA}" destId="{ED1B0F29-A7D8-44F7-B1B1-989542961014}" srcOrd="0" destOrd="0" presId="urn:microsoft.com/office/officeart/2005/8/layout/hierarchy3"/>
    <dgm:cxn modelId="{40BAFEEF-3F3D-4143-B592-B280619BC9F3}" type="presParOf" srcId="{553BB5A0-8365-4C75-A20A-514482A3D7CA}" destId="{2CABD307-76FA-4234-8A85-EC2F0DA9F116}" srcOrd="1" destOrd="0" presId="urn:microsoft.com/office/officeart/2005/8/layout/hierarchy3"/>
    <dgm:cxn modelId="{4EBF4F6C-4C5E-40D7-AC1A-A824FE912C7C}" type="presParOf" srcId="{553BB5A0-8365-4C75-A20A-514482A3D7CA}" destId="{C0B13523-3148-4387-9826-9136BC5267D8}" srcOrd="2" destOrd="0" presId="urn:microsoft.com/office/officeart/2005/8/layout/hierarchy3"/>
    <dgm:cxn modelId="{7091E4CC-4ACE-43AD-B2E6-D301C96300A6}" type="presParOf" srcId="{553BB5A0-8365-4C75-A20A-514482A3D7CA}" destId="{ABD2C9BB-8A2B-49F1-BE91-DBCDEF303717}" srcOrd="3" destOrd="0" presId="urn:microsoft.com/office/officeart/2005/8/layout/hierarchy3"/>
    <dgm:cxn modelId="{007C76EE-31F4-4113-8B45-57B8413B00D0}" type="presParOf" srcId="{553BB5A0-8365-4C75-A20A-514482A3D7CA}" destId="{B3821D6C-D1DF-4D2A-B5E6-B4BF994B4C9C}" srcOrd="4" destOrd="0" presId="urn:microsoft.com/office/officeart/2005/8/layout/hierarchy3"/>
    <dgm:cxn modelId="{309F6663-6F17-491B-816B-3AD51CB26E45}" type="presParOf" srcId="{553BB5A0-8365-4C75-A20A-514482A3D7CA}" destId="{D5065674-98E8-4422-B7E7-18CD03790BBE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65F444-5661-47F4-9804-D6A2746D5FC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FF7142-F479-4F57-881F-ABF93965BFD7}">
      <dgm:prSet phldrT="[Text]"/>
      <dgm:spPr/>
      <dgm:t>
        <a:bodyPr/>
        <a:lstStyle/>
        <a:p>
          <a:r>
            <a:rPr lang="cs-CZ" dirty="0" smtClean="0"/>
            <a:t>Kdo je Krakonoš?</a:t>
          </a:r>
          <a:endParaRPr lang="cs-CZ" dirty="0"/>
        </a:p>
      </dgm:t>
    </dgm:pt>
    <dgm:pt modelId="{7B5B0006-6DFF-4A19-A686-A75FEA4F662B}" type="parTrans" cxnId="{89EABC7D-13E6-4386-AE92-8D3A4251FC64}">
      <dgm:prSet/>
      <dgm:spPr/>
      <dgm:t>
        <a:bodyPr/>
        <a:lstStyle/>
        <a:p>
          <a:endParaRPr lang="cs-CZ"/>
        </a:p>
      </dgm:t>
    </dgm:pt>
    <dgm:pt modelId="{F271748E-48ED-4E15-882A-E1916ABD2CBE}" type="sibTrans" cxnId="{89EABC7D-13E6-4386-AE92-8D3A4251FC64}">
      <dgm:prSet/>
      <dgm:spPr/>
      <dgm:t>
        <a:bodyPr/>
        <a:lstStyle/>
        <a:p>
          <a:endParaRPr lang="cs-CZ"/>
        </a:p>
      </dgm:t>
    </dgm:pt>
    <dgm:pt modelId="{33A1CF68-912F-43BC-8BC7-367F3E8646BC}">
      <dgm:prSet phldrT="[Text]"/>
      <dgm:spPr/>
      <dgm:t>
        <a:bodyPr/>
        <a:lstStyle/>
        <a:p>
          <a:r>
            <a:rPr lang="cs-CZ" dirty="0" smtClean="0"/>
            <a:t>Majitel Krkonoš.</a:t>
          </a:r>
          <a:endParaRPr lang="cs-CZ" dirty="0"/>
        </a:p>
      </dgm:t>
    </dgm:pt>
    <dgm:pt modelId="{2AE0EB80-8CA7-4869-AE80-6E6E7C7E2E44}" type="parTrans" cxnId="{46D7A699-F972-4A22-AF7A-207E67C128F5}">
      <dgm:prSet/>
      <dgm:spPr/>
      <dgm:t>
        <a:bodyPr/>
        <a:lstStyle/>
        <a:p>
          <a:endParaRPr lang="cs-CZ"/>
        </a:p>
      </dgm:t>
    </dgm:pt>
    <dgm:pt modelId="{37E6C95B-5433-4E8E-A0EF-A5180FEB4303}" type="sibTrans" cxnId="{46D7A699-F972-4A22-AF7A-207E67C128F5}">
      <dgm:prSet/>
      <dgm:spPr/>
      <dgm:t>
        <a:bodyPr/>
        <a:lstStyle/>
        <a:p>
          <a:endParaRPr lang="cs-CZ"/>
        </a:p>
      </dgm:t>
    </dgm:pt>
    <dgm:pt modelId="{8ACBB14E-B12C-4590-9001-F479B83B0153}">
      <dgm:prSet phldrT="[Text]"/>
      <dgm:spPr/>
      <dgm:t>
        <a:bodyPr/>
        <a:lstStyle/>
        <a:p>
          <a:r>
            <a:rPr lang="cs-CZ" dirty="0" smtClean="0"/>
            <a:t>Dědeček.</a:t>
          </a:r>
          <a:endParaRPr lang="cs-CZ" dirty="0"/>
        </a:p>
      </dgm:t>
    </dgm:pt>
    <dgm:pt modelId="{399C97E3-4E69-404D-AE9C-BD2C4EDD7112}" type="parTrans" cxnId="{89297C4B-8C7D-41E1-ACCF-062FD71AB49E}">
      <dgm:prSet/>
      <dgm:spPr/>
      <dgm:t>
        <a:bodyPr/>
        <a:lstStyle/>
        <a:p>
          <a:endParaRPr lang="cs-CZ"/>
        </a:p>
      </dgm:t>
    </dgm:pt>
    <dgm:pt modelId="{C633B54B-AB1A-4C55-B7FB-CC6196CF8D8B}" type="sibTrans" cxnId="{89297C4B-8C7D-41E1-ACCF-062FD71AB49E}">
      <dgm:prSet/>
      <dgm:spPr/>
      <dgm:t>
        <a:bodyPr/>
        <a:lstStyle/>
        <a:p>
          <a:endParaRPr lang="cs-CZ"/>
        </a:p>
      </dgm:t>
    </dgm:pt>
    <dgm:pt modelId="{C66C3E8F-BEDC-4AB8-995E-8FEC52891823}">
      <dgm:prSet phldrT="[Text]"/>
      <dgm:spPr/>
      <dgm:t>
        <a:bodyPr/>
        <a:lstStyle/>
        <a:p>
          <a:r>
            <a:rPr lang="cs-CZ" dirty="0" smtClean="0"/>
            <a:t>Bájný vládce Krkonoš.</a:t>
          </a:r>
          <a:endParaRPr lang="cs-CZ" dirty="0"/>
        </a:p>
      </dgm:t>
    </dgm:pt>
    <dgm:pt modelId="{5683E467-0CBC-41B0-9B9C-C4F251C9B13D}" type="parTrans" cxnId="{9B52B20E-92F1-4D5B-A695-B551ABBB9C21}">
      <dgm:prSet/>
      <dgm:spPr/>
      <dgm:t>
        <a:bodyPr/>
        <a:lstStyle/>
        <a:p>
          <a:endParaRPr lang="cs-CZ"/>
        </a:p>
      </dgm:t>
    </dgm:pt>
    <dgm:pt modelId="{9132FBE6-803F-4443-9CCC-4E3C76141045}" type="sibTrans" cxnId="{9B52B20E-92F1-4D5B-A695-B551ABBB9C21}">
      <dgm:prSet/>
      <dgm:spPr/>
      <dgm:t>
        <a:bodyPr/>
        <a:lstStyle/>
        <a:p>
          <a:endParaRPr lang="cs-CZ"/>
        </a:p>
      </dgm:t>
    </dgm:pt>
    <dgm:pt modelId="{3180C025-91CC-4C7E-8715-8A2FC39832FA}" type="pres">
      <dgm:prSet presAssocID="{B665F444-5661-47F4-9804-D6A2746D5FC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8012AC7-DA69-4ED3-A1BB-90AC0C20D3CB}" type="pres">
      <dgm:prSet presAssocID="{2CFF7142-F479-4F57-881F-ABF93965BFD7}" presName="root" presStyleCnt="0"/>
      <dgm:spPr/>
    </dgm:pt>
    <dgm:pt modelId="{57CD759B-09CF-4A32-81EB-EE699A5A8F4F}" type="pres">
      <dgm:prSet presAssocID="{2CFF7142-F479-4F57-881F-ABF93965BFD7}" presName="rootComposite" presStyleCnt="0"/>
      <dgm:spPr/>
    </dgm:pt>
    <dgm:pt modelId="{2245D46A-C6D8-45FA-963D-AFAD0414468A}" type="pres">
      <dgm:prSet presAssocID="{2CFF7142-F479-4F57-881F-ABF93965BFD7}" presName="rootText" presStyleLbl="node1" presStyleIdx="0" presStyleCnt="1" custScaleX="217939"/>
      <dgm:spPr/>
      <dgm:t>
        <a:bodyPr/>
        <a:lstStyle/>
        <a:p>
          <a:endParaRPr lang="cs-CZ"/>
        </a:p>
      </dgm:t>
    </dgm:pt>
    <dgm:pt modelId="{AB28C1AB-3CE1-478D-9A5B-F42327E284BD}" type="pres">
      <dgm:prSet presAssocID="{2CFF7142-F479-4F57-881F-ABF93965BFD7}" presName="rootConnector" presStyleLbl="node1" presStyleIdx="0" presStyleCnt="1"/>
      <dgm:spPr/>
      <dgm:t>
        <a:bodyPr/>
        <a:lstStyle/>
        <a:p>
          <a:endParaRPr lang="cs-CZ"/>
        </a:p>
      </dgm:t>
    </dgm:pt>
    <dgm:pt modelId="{48AE3378-7A2F-4374-AA3E-69CB02783D16}" type="pres">
      <dgm:prSet presAssocID="{2CFF7142-F479-4F57-881F-ABF93965BFD7}" presName="childShape" presStyleCnt="0"/>
      <dgm:spPr/>
    </dgm:pt>
    <dgm:pt modelId="{92641A65-BDCA-4401-B49E-9C1855AB116C}" type="pres">
      <dgm:prSet presAssocID="{2AE0EB80-8CA7-4869-AE80-6E6E7C7E2E44}" presName="Name13" presStyleLbl="parChTrans1D2" presStyleIdx="0" presStyleCnt="3"/>
      <dgm:spPr/>
      <dgm:t>
        <a:bodyPr/>
        <a:lstStyle/>
        <a:p>
          <a:endParaRPr lang="cs-CZ"/>
        </a:p>
      </dgm:t>
    </dgm:pt>
    <dgm:pt modelId="{05E90AA2-64EA-4B66-AA53-E4D73E22B6B5}" type="pres">
      <dgm:prSet presAssocID="{33A1CF68-912F-43BC-8BC7-367F3E8646BC}" presName="childText" presStyleLbl="bgAcc1" presStyleIdx="0" presStyleCnt="3" custScaleX="2462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22565-6489-4CD4-9B3D-EDFF8B875FE8}" type="pres">
      <dgm:prSet presAssocID="{399C97E3-4E69-404D-AE9C-BD2C4EDD7112}" presName="Name13" presStyleLbl="parChTrans1D2" presStyleIdx="1" presStyleCnt="3"/>
      <dgm:spPr/>
      <dgm:t>
        <a:bodyPr/>
        <a:lstStyle/>
        <a:p>
          <a:endParaRPr lang="cs-CZ"/>
        </a:p>
      </dgm:t>
    </dgm:pt>
    <dgm:pt modelId="{069106F4-A054-479E-A2D5-A09076E8C1F3}" type="pres">
      <dgm:prSet presAssocID="{8ACBB14E-B12C-4590-9001-F479B83B0153}" presName="childText" presStyleLbl="bgAcc1" presStyleIdx="1" presStyleCnt="3" custScaleX="178313" custLinFactNeighborX="2123" custLinFactNeighborY="-11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1E4034-758D-450F-8AE2-89FA0AF99D64}" type="pres">
      <dgm:prSet presAssocID="{5683E467-0CBC-41B0-9B9C-C4F251C9B13D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63F4DCE-41BB-4739-BC8A-448CB066D104}" type="pres">
      <dgm:prSet presAssocID="{C66C3E8F-BEDC-4AB8-995E-8FEC52891823}" presName="childText" presStyleLbl="bgAcc1" presStyleIdx="2" presStyleCnt="3" custScaleX="2957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39A599-99F7-4A07-AA9B-6516F0DBD31B}" type="presOf" srcId="{5683E467-0CBC-41B0-9B9C-C4F251C9B13D}" destId="{A91E4034-758D-450F-8AE2-89FA0AF99D64}" srcOrd="0" destOrd="0" presId="urn:microsoft.com/office/officeart/2005/8/layout/hierarchy3"/>
    <dgm:cxn modelId="{E71CF27C-87AB-4BB8-BB07-57A8FEEFAC6C}" type="presOf" srcId="{2AE0EB80-8CA7-4869-AE80-6E6E7C7E2E44}" destId="{92641A65-BDCA-4401-B49E-9C1855AB116C}" srcOrd="0" destOrd="0" presId="urn:microsoft.com/office/officeart/2005/8/layout/hierarchy3"/>
    <dgm:cxn modelId="{89297C4B-8C7D-41E1-ACCF-062FD71AB49E}" srcId="{2CFF7142-F479-4F57-881F-ABF93965BFD7}" destId="{8ACBB14E-B12C-4590-9001-F479B83B0153}" srcOrd="1" destOrd="0" parTransId="{399C97E3-4E69-404D-AE9C-BD2C4EDD7112}" sibTransId="{C633B54B-AB1A-4C55-B7FB-CC6196CF8D8B}"/>
    <dgm:cxn modelId="{DFE5441D-16A3-46E4-BEAF-2654954F7CB9}" type="presOf" srcId="{C66C3E8F-BEDC-4AB8-995E-8FEC52891823}" destId="{D63F4DCE-41BB-4739-BC8A-448CB066D104}" srcOrd="0" destOrd="0" presId="urn:microsoft.com/office/officeart/2005/8/layout/hierarchy3"/>
    <dgm:cxn modelId="{8F323C89-2923-48E1-811A-33C68487C412}" type="presOf" srcId="{399C97E3-4E69-404D-AE9C-BD2C4EDD7112}" destId="{F2122565-6489-4CD4-9B3D-EDFF8B875FE8}" srcOrd="0" destOrd="0" presId="urn:microsoft.com/office/officeart/2005/8/layout/hierarchy3"/>
    <dgm:cxn modelId="{19330773-7663-4F45-8930-DD27FDC02F63}" type="presOf" srcId="{2CFF7142-F479-4F57-881F-ABF93965BFD7}" destId="{AB28C1AB-3CE1-478D-9A5B-F42327E284BD}" srcOrd="1" destOrd="0" presId="urn:microsoft.com/office/officeart/2005/8/layout/hierarchy3"/>
    <dgm:cxn modelId="{89EABC7D-13E6-4386-AE92-8D3A4251FC64}" srcId="{B665F444-5661-47F4-9804-D6A2746D5FCF}" destId="{2CFF7142-F479-4F57-881F-ABF93965BFD7}" srcOrd="0" destOrd="0" parTransId="{7B5B0006-6DFF-4A19-A686-A75FEA4F662B}" sibTransId="{F271748E-48ED-4E15-882A-E1916ABD2CBE}"/>
    <dgm:cxn modelId="{C1EE7DB1-F6F3-42C4-9396-8BB6548ED152}" type="presOf" srcId="{B665F444-5661-47F4-9804-D6A2746D5FCF}" destId="{3180C025-91CC-4C7E-8715-8A2FC39832FA}" srcOrd="0" destOrd="0" presId="urn:microsoft.com/office/officeart/2005/8/layout/hierarchy3"/>
    <dgm:cxn modelId="{135B0E3C-EF84-4596-B9AD-32ABC08F932D}" type="presOf" srcId="{8ACBB14E-B12C-4590-9001-F479B83B0153}" destId="{069106F4-A054-479E-A2D5-A09076E8C1F3}" srcOrd="0" destOrd="0" presId="urn:microsoft.com/office/officeart/2005/8/layout/hierarchy3"/>
    <dgm:cxn modelId="{881E6500-4548-493A-9D12-F456B8A0B1C4}" type="presOf" srcId="{33A1CF68-912F-43BC-8BC7-367F3E8646BC}" destId="{05E90AA2-64EA-4B66-AA53-E4D73E22B6B5}" srcOrd="0" destOrd="0" presId="urn:microsoft.com/office/officeart/2005/8/layout/hierarchy3"/>
    <dgm:cxn modelId="{46D7A699-F972-4A22-AF7A-207E67C128F5}" srcId="{2CFF7142-F479-4F57-881F-ABF93965BFD7}" destId="{33A1CF68-912F-43BC-8BC7-367F3E8646BC}" srcOrd="0" destOrd="0" parTransId="{2AE0EB80-8CA7-4869-AE80-6E6E7C7E2E44}" sibTransId="{37E6C95B-5433-4E8E-A0EF-A5180FEB4303}"/>
    <dgm:cxn modelId="{9B52B20E-92F1-4D5B-A695-B551ABBB9C21}" srcId="{2CFF7142-F479-4F57-881F-ABF93965BFD7}" destId="{C66C3E8F-BEDC-4AB8-995E-8FEC52891823}" srcOrd="2" destOrd="0" parTransId="{5683E467-0CBC-41B0-9B9C-C4F251C9B13D}" sibTransId="{9132FBE6-803F-4443-9CCC-4E3C76141045}"/>
    <dgm:cxn modelId="{F61215AD-E62F-4479-BB2F-C176FCA31421}" type="presOf" srcId="{2CFF7142-F479-4F57-881F-ABF93965BFD7}" destId="{2245D46A-C6D8-45FA-963D-AFAD0414468A}" srcOrd="0" destOrd="0" presId="urn:microsoft.com/office/officeart/2005/8/layout/hierarchy3"/>
    <dgm:cxn modelId="{E0F40B5D-EC6C-46DD-A7BA-A86AA439EF3C}" type="presParOf" srcId="{3180C025-91CC-4C7E-8715-8A2FC39832FA}" destId="{08012AC7-DA69-4ED3-A1BB-90AC0C20D3CB}" srcOrd="0" destOrd="0" presId="urn:microsoft.com/office/officeart/2005/8/layout/hierarchy3"/>
    <dgm:cxn modelId="{C9D2CD28-C802-4100-AE6E-6AB9E05E38DD}" type="presParOf" srcId="{08012AC7-DA69-4ED3-A1BB-90AC0C20D3CB}" destId="{57CD759B-09CF-4A32-81EB-EE699A5A8F4F}" srcOrd="0" destOrd="0" presId="urn:microsoft.com/office/officeart/2005/8/layout/hierarchy3"/>
    <dgm:cxn modelId="{CB460C36-D56A-4A58-BA14-E78805A85B4B}" type="presParOf" srcId="{57CD759B-09CF-4A32-81EB-EE699A5A8F4F}" destId="{2245D46A-C6D8-45FA-963D-AFAD0414468A}" srcOrd="0" destOrd="0" presId="urn:microsoft.com/office/officeart/2005/8/layout/hierarchy3"/>
    <dgm:cxn modelId="{2C44B999-CA98-4ECD-B082-891891ACD00A}" type="presParOf" srcId="{57CD759B-09CF-4A32-81EB-EE699A5A8F4F}" destId="{AB28C1AB-3CE1-478D-9A5B-F42327E284BD}" srcOrd="1" destOrd="0" presId="urn:microsoft.com/office/officeart/2005/8/layout/hierarchy3"/>
    <dgm:cxn modelId="{C50D1812-71CC-47F3-8947-A221BC340A8C}" type="presParOf" srcId="{08012AC7-DA69-4ED3-A1BB-90AC0C20D3CB}" destId="{48AE3378-7A2F-4374-AA3E-69CB02783D16}" srcOrd="1" destOrd="0" presId="urn:microsoft.com/office/officeart/2005/8/layout/hierarchy3"/>
    <dgm:cxn modelId="{A41CAEAA-9FDD-469F-8F75-C5A16FF33603}" type="presParOf" srcId="{48AE3378-7A2F-4374-AA3E-69CB02783D16}" destId="{92641A65-BDCA-4401-B49E-9C1855AB116C}" srcOrd="0" destOrd="0" presId="urn:microsoft.com/office/officeart/2005/8/layout/hierarchy3"/>
    <dgm:cxn modelId="{726AD396-6BFE-48BD-85D9-B1C2E45C80FF}" type="presParOf" srcId="{48AE3378-7A2F-4374-AA3E-69CB02783D16}" destId="{05E90AA2-64EA-4B66-AA53-E4D73E22B6B5}" srcOrd="1" destOrd="0" presId="urn:microsoft.com/office/officeart/2005/8/layout/hierarchy3"/>
    <dgm:cxn modelId="{48A693B7-FED8-4E74-AEE4-BD070994383F}" type="presParOf" srcId="{48AE3378-7A2F-4374-AA3E-69CB02783D16}" destId="{F2122565-6489-4CD4-9B3D-EDFF8B875FE8}" srcOrd="2" destOrd="0" presId="urn:microsoft.com/office/officeart/2005/8/layout/hierarchy3"/>
    <dgm:cxn modelId="{4893AC45-CA99-49B3-BCB7-86610330C445}" type="presParOf" srcId="{48AE3378-7A2F-4374-AA3E-69CB02783D16}" destId="{069106F4-A054-479E-A2D5-A09076E8C1F3}" srcOrd="3" destOrd="0" presId="urn:microsoft.com/office/officeart/2005/8/layout/hierarchy3"/>
    <dgm:cxn modelId="{08F9CDCA-2554-4389-B8CE-881B4E881058}" type="presParOf" srcId="{48AE3378-7A2F-4374-AA3E-69CB02783D16}" destId="{A91E4034-758D-450F-8AE2-89FA0AF99D64}" srcOrd="4" destOrd="0" presId="urn:microsoft.com/office/officeart/2005/8/layout/hierarchy3"/>
    <dgm:cxn modelId="{9613F6A9-E0AF-431F-B3A9-30F35A760390}" type="presParOf" srcId="{48AE3378-7A2F-4374-AA3E-69CB02783D16}" destId="{D63F4DCE-41BB-4739-BC8A-448CB066D104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1833E-5A79-4CF3-82D6-0FFDBCD2A67C}">
      <dsp:nvSpPr>
        <dsp:cNvPr id="0" name=""/>
        <dsp:cNvSpPr/>
      </dsp:nvSpPr>
      <dsp:spPr>
        <a:xfrm>
          <a:off x="648073" y="4390"/>
          <a:ext cx="7488828" cy="13018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57150" rIns="85725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Která hora je u nás nejvyšší?</a:t>
          </a:r>
          <a:endParaRPr lang="cs-CZ" sz="4500" kern="1200" dirty="0"/>
        </a:p>
      </dsp:txBody>
      <dsp:txXfrm>
        <a:off x="686204" y="42521"/>
        <a:ext cx="7412566" cy="1225613"/>
      </dsp:txXfrm>
    </dsp:sp>
    <dsp:sp modelId="{ED1B0F29-A7D8-44F7-B1B1-989542961014}">
      <dsp:nvSpPr>
        <dsp:cNvPr id="0" name=""/>
        <dsp:cNvSpPr/>
      </dsp:nvSpPr>
      <dsp:spPr>
        <a:xfrm>
          <a:off x="1396956" y="1306265"/>
          <a:ext cx="763276" cy="1000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0855"/>
              </a:lnTo>
              <a:lnTo>
                <a:pt x="763276" y="1000855"/>
              </a:lnTo>
            </a:path>
          </a:pathLst>
        </a:custGeom>
        <a:noFill/>
        <a:ln w="11429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ABD307-76FA-4234-8A85-EC2F0DA9F116}">
      <dsp:nvSpPr>
        <dsp:cNvPr id="0" name=""/>
        <dsp:cNvSpPr/>
      </dsp:nvSpPr>
      <dsp:spPr>
        <a:xfrm>
          <a:off x="2160233" y="1656183"/>
          <a:ext cx="2083000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Černá</a:t>
          </a:r>
          <a:endParaRPr lang="cs-CZ" sz="4400" kern="1200" dirty="0"/>
        </a:p>
      </dsp:txBody>
      <dsp:txXfrm>
        <a:off x="2198364" y="1694314"/>
        <a:ext cx="2006738" cy="1225613"/>
      </dsp:txXfrm>
    </dsp:sp>
    <dsp:sp modelId="{C0B13523-3148-4387-9826-9136BC5267D8}">
      <dsp:nvSpPr>
        <dsp:cNvPr id="0" name=""/>
        <dsp:cNvSpPr/>
      </dsp:nvSpPr>
      <dsp:spPr>
        <a:xfrm>
          <a:off x="1396956" y="1306265"/>
          <a:ext cx="781086" cy="2585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5029"/>
              </a:lnTo>
              <a:lnTo>
                <a:pt x="781086" y="2585029"/>
              </a:lnTo>
            </a:path>
          </a:pathLst>
        </a:custGeom>
        <a:noFill/>
        <a:ln w="11429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D2C9BB-8A2B-49F1-BE91-DBCDEF303717}">
      <dsp:nvSpPr>
        <dsp:cNvPr id="0" name=""/>
        <dsp:cNvSpPr/>
      </dsp:nvSpPr>
      <dsp:spPr>
        <a:xfrm>
          <a:off x="2178042" y="3240357"/>
          <a:ext cx="2083000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Sněžka</a:t>
          </a:r>
          <a:endParaRPr lang="cs-CZ" sz="4400" kern="1200" dirty="0"/>
        </a:p>
      </dsp:txBody>
      <dsp:txXfrm>
        <a:off x="2216173" y="3278488"/>
        <a:ext cx="2006738" cy="1225613"/>
      </dsp:txXfrm>
    </dsp:sp>
    <dsp:sp modelId="{B3821D6C-D1DF-4D2A-B5E6-B4BF994B4C9C}">
      <dsp:nvSpPr>
        <dsp:cNvPr id="0" name=""/>
        <dsp:cNvSpPr/>
      </dsp:nvSpPr>
      <dsp:spPr>
        <a:xfrm>
          <a:off x="1396956" y="1306265"/>
          <a:ext cx="748882" cy="42310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31094"/>
              </a:lnTo>
              <a:lnTo>
                <a:pt x="748882" y="4231094"/>
              </a:lnTo>
            </a:path>
          </a:pathLst>
        </a:custGeom>
        <a:noFill/>
        <a:ln w="11429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065674-98E8-4422-B7E7-18CD03790BBE}">
      <dsp:nvSpPr>
        <dsp:cNvPr id="0" name=""/>
        <dsp:cNvSpPr/>
      </dsp:nvSpPr>
      <dsp:spPr>
        <a:xfrm>
          <a:off x="2145839" y="4886422"/>
          <a:ext cx="2486248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Studniční</a:t>
          </a:r>
          <a:endParaRPr lang="cs-CZ" sz="4100" kern="1200" dirty="0"/>
        </a:p>
      </dsp:txBody>
      <dsp:txXfrm>
        <a:off x="2183970" y="4924553"/>
        <a:ext cx="2409986" cy="12256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5D46A-C6D8-45FA-963D-AFAD0414468A}">
      <dsp:nvSpPr>
        <dsp:cNvPr id="0" name=""/>
        <dsp:cNvSpPr/>
      </dsp:nvSpPr>
      <dsp:spPr>
        <a:xfrm>
          <a:off x="792084" y="3195"/>
          <a:ext cx="5544626" cy="1272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Kdo je Krakonoš?</a:t>
          </a:r>
          <a:endParaRPr lang="cs-CZ" sz="5300" kern="1200" dirty="0"/>
        </a:p>
      </dsp:txBody>
      <dsp:txXfrm>
        <a:off x="829341" y="40452"/>
        <a:ext cx="5470112" cy="1197545"/>
      </dsp:txXfrm>
    </dsp:sp>
    <dsp:sp modelId="{92641A65-BDCA-4401-B49E-9C1855AB116C}">
      <dsp:nvSpPr>
        <dsp:cNvPr id="0" name=""/>
        <dsp:cNvSpPr/>
      </dsp:nvSpPr>
      <dsp:spPr>
        <a:xfrm>
          <a:off x="1346547" y="1275254"/>
          <a:ext cx="554462" cy="954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54044"/>
              </a:lnTo>
              <a:lnTo>
                <a:pt x="554462" y="954044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E90AA2-64EA-4B66-AA53-E4D73E22B6B5}">
      <dsp:nvSpPr>
        <dsp:cNvPr id="0" name=""/>
        <dsp:cNvSpPr/>
      </dsp:nvSpPr>
      <dsp:spPr>
        <a:xfrm>
          <a:off x="1901010" y="1593269"/>
          <a:ext cx="5011771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Majitel Krkonoš.</a:t>
          </a:r>
          <a:endParaRPr lang="cs-CZ" sz="4600" kern="1200" dirty="0"/>
        </a:p>
      </dsp:txBody>
      <dsp:txXfrm>
        <a:off x="1938267" y="1630526"/>
        <a:ext cx="4937257" cy="1197545"/>
      </dsp:txXfrm>
    </dsp:sp>
    <dsp:sp modelId="{F2122565-6489-4CD4-9B3D-EDFF8B875FE8}">
      <dsp:nvSpPr>
        <dsp:cNvPr id="0" name=""/>
        <dsp:cNvSpPr/>
      </dsp:nvSpPr>
      <dsp:spPr>
        <a:xfrm>
          <a:off x="1346547" y="1275254"/>
          <a:ext cx="597671" cy="25291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9133"/>
              </a:lnTo>
              <a:lnTo>
                <a:pt x="597671" y="2529133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9106F4-A054-479E-A2D5-A09076E8C1F3}">
      <dsp:nvSpPr>
        <dsp:cNvPr id="0" name=""/>
        <dsp:cNvSpPr/>
      </dsp:nvSpPr>
      <dsp:spPr>
        <a:xfrm>
          <a:off x="1944219" y="3168358"/>
          <a:ext cx="3629195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Dědeček.</a:t>
          </a:r>
          <a:endParaRPr lang="cs-CZ" sz="4600" kern="1200" dirty="0"/>
        </a:p>
      </dsp:txBody>
      <dsp:txXfrm>
        <a:off x="1981476" y="3205615"/>
        <a:ext cx="3554681" cy="1197545"/>
      </dsp:txXfrm>
    </dsp:sp>
    <dsp:sp modelId="{A91E4034-758D-450F-8AE2-89FA0AF99D64}">
      <dsp:nvSpPr>
        <dsp:cNvPr id="0" name=""/>
        <dsp:cNvSpPr/>
      </dsp:nvSpPr>
      <dsp:spPr>
        <a:xfrm>
          <a:off x="1346547" y="1275254"/>
          <a:ext cx="554462" cy="41341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4192"/>
              </a:lnTo>
              <a:lnTo>
                <a:pt x="554462" y="4134192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3F4DCE-41BB-4739-BC8A-448CB066D104}">
      <dsp:nvSpPr>
        <dsp:cNvPr id="0" name=""/>
        <dsp:cNvSpPr/>
      </dsp:nvSpPr>
      <dsp:spPr>
        <a:xfrm>
          <a:off x="1901010" y="4773417"/>
          <a:ext cx="6019873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Bájný vládce Krkonoš.</a:t>
          </a:r>
          <a:endParaRPr lang="cs-CZ" sz="4600" kern="1200" dirty="0"/>
        </a:p>
      </dsp:txBody>
      <dsp:txXfrm>
        <a:off x="1938267" y="4810674"/>
        <a:ext cx="5945359" cy="1197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 advClick="0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Click="0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 advClick="0">
    <p:pull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Krkono%C5%A1e_seen_from_%C4%8Cernilov,_FastStone_sharpening10_qual98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8/8a/%C5%9Anie%C5%BCka_z_zachodu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file:///\\en.wikipedia.org\wiki\User:Caroi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hotoextract.com/cs/foto/337416.html" TargetMode="External"/><Relationship Id="rId13" Type="http://schemas.openxmlformats.org/officeDocument/2006/relationships/hyperlink" Target="http://www.photoextract.com/cs/foto/251046.html" TargetMode="External"/><Relationship Id="rId3" Type="http://schemas.openxmlformats.org/officeDocument/2006/relationships/hyperlink" Target="http://www.photoextract.com/cs/foto/71705.html" TargetMode="External"/><Relationship Id="rId7" Type="http://schemas.openxmlformats.org/officeDocument/2006/relationships/hyperlink" Target="http://www.photoextract.com/cs/foto/336202.html" TargetMode="External"/><Relationship Id="rId12" Type="http://schemas.openxmlformats.org/officeDocument/2006/relationships/hyperlink" Target="http://www.photoextract.com/cs/foto/258610.html" TargetMode="External"/><Relationship Id="rId2" Type="http://schemas.openxmlformats.org/officeDocument/2006/relationships/hyperlink" Target="http://www.photoextract.com/cs/foto/74796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hotoextract.com/cs/foto/1537.html" TargetMode="External"/><Relationship Id="rId11" Type="http://schemas.openxmlformats.org/officeDocument/2006/relationships/hyperlink" Target="http://www.photoextract.com/cs/foto/159602.html" TargetMode="External"/><Relationship Id="rId5" Type="http://schemas.openxmlformats.org/officeDocument/2006/relationships/hyperlink" Target="http://www.photoextract.com/cs/foto/43332.html" TargetMode="External"/><Relationship Id="rId10" Type="http://schemas.openxmlformats.org/officeDocument/2006/relationships/hyperlink" Target="http://www.photoextract.com/cs/foto/137377.html" TargetMode="External"/><Relationship Id="rId4" Type="http://schemas.openxmlformats.org/officeDocument/2006/relationships/hyperlink" Target="http://www.photoextract.com/cs/foto/145387.html" TargetMode="External"/><Relationship Id="rId9" Type="http://schemas.openxmlformats.org/officeDocument/2006/relationships/hyperlink" Target="http://www.photoextract.com/cs/foto/232000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iheit.cz/5-krakonos--dobry-duch-nasich-hor/" TargetMode="External"/><Relationship Id="rId2" Type="http://schemas.openxmlformats.org/officeDocument/2006/relationships/hyperlink" Target="http://www.kinobox.cz/film/26560-krkonosske-pohadky/fotogalerie/z-filmu/foto_376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eskatelevize.cz/ivysilani/10401441361-bezkotoulky/213471292050007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b/Koz%C3%AD_h%C5%99bety2.JPG/1280px-Koz%C3%AD_h%C5%99bety2.JPG" TargetMode="External"/><Relationship Id="rId3" Type="http://schemas.openxmlformats.org/officeDocument/2006/relationships/hyperlink" Target="http://cs.wikipedia.org/wiki/Soubor:Krkonose_CZ_I4A-7.png" TargetMode="External"/><Relationship Id="rId7" Type="http://schemas.openxmlformats.org/officeDocument/2006/relationships/hyperlink" Target="http://upload.wikimedia.org/wikipedia/commons/0/07/Cerna_hora_krkonose.jpg" TargetMode="External"/><Relationship Id="rId2" Type="http://schemas.openxmlformats.org/officeDocument/2006/relationships/hyperlink" Target="http://upload.wikimedia.org/wikipedia/commons/thumb/1/16/Krkono%C5%A1e_seen_from_%C4%8Cernilov,_FastStone_sharpening10_qual98.jpg/1280px-Krkono%C5%A1e_seen_from_%C4%8Cernilov,_FastStone_sharpening10_qual9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8/8b/Studnicni_hora.jpg" TargetMode="External"/><Relationship Id="rId5" Type="http://schemas.openxmlformats.org/officeDocument/2006/relationships/hyperlink" Target="http://upload.wikimedia.org/wikipedia/commons/9/93/Sn%C4%9B%C5%BEka_from_%C4%8Cern%C3%A1_hora_(CZE).jpg" TargetMode="External"/><Relationship Id="rId4" Type="http://schemas.openxmlformats.org/officeDocument/2006/relationships/hyperlink" Target="http://upload.wikimedia.org/wikipedia/commons/8/8a/%C5%9Anie%C5%BCka_z_zachodu.jpg" TargetMode="External"/><Relationship Id="rId9" Type="http://schemas.openxmlformats.org/officeDocument/2006/relationships/hyperlink" Target="http://upload.wikimedia.org/wikipedia/commons/0/01/Elbe_Spring_in_Karkonosze_from_N_174.jpg?uselang=cs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007645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7" name="Prezentace" r:id="rId3" imgW="3151602" imgH="2363551" progId="PowerPoint.Show.12">
                  <p:embed/>
                </p:oleObj>
              </mc:Choice>
              <mc:Fallback>
                <p:oleObj name="Prezentace" r:id="rId3" imgW="3151602" imgH="2363551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574913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Anotace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 rot="10800000" flipH="1" flipV="1">
            <a:off x="251520" y="1375918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	Materiál je určen žákům 3.třídy k seznámení s učivem o nejvyšším pohoří naší vlasti, nejvyšší hoře České republiky a také </a:t>
            </a:r>
            <a:r>
              <a:rPr lang="cs-CZ" sz="2400" dirty="0"/>
              <a:t>o nejbližším okolí naší obce</a:t>
            </a:r>
            <a:r>
              <a:rPr lang="cs-CZ" sz="2400" dirty="0" smtClean="0"/>
              <a:t>. </a:t>
            </a:r>
          </a:p>
          <a:p>
            <a:pPr algn="just"/>
            <a:r>
              <a:rPr lang="cs-CZ" sz="2400" dirty="0"/>
              <a:t>	</a:t>
            </a:r>
            <a:r>
              <a:rPr lang="cs-CZ" sz="2400" dirty="0" smtClean="0"/>
              <a:t>Materiál je inovativní tím, že je určen pro použití na interaktivní tabuli. Žáci se mohou do práce aktivně zapojit, informace se odkrývají postupně a žáci mohou dopředu odhadnout, co je na fotografii. Titulky k fotografii se odkryjí dodatečně ke kontrole. V materiálu jsou animované prvky pro zpestření výuky. </a:t>
            </a:r>
          </a:p>
          <a:p>
            <a:pPr algn="just"/>
            <a:r>
              <a:rPr lang="cs-CZ" sz="2400" dirty="0"/>
              <a:t>	</a:t>
            </a:r>
            <a:r>
              <a:rPr lang="cs-CZ" sz="2400" dirty="0" smtClean="0"/>
              <a:t>Součástí materiálu je závěrečné shrnutí a opakování.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5029838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http://bits.wikimedia.org/static-1.21wmf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3235" y="1340768"/>
            <a:ext cx="8821613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Panorama Krkonoš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50480" y="4428534"/>
            <a:ext cx="35283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Autor: </a:t>
            </a:r>
            <a:r>
              <a:rPr lang="cs-CZ" sz="1200" dirty="0" err="1" smtClean="0"/>
              <a:t>Kozuch</a:t>
            </a:r>
            <a:endParaRPr lang="cs-CZ" sz="1200" dirty="0"/>
          </a:p>
        </p:txBody>
      </p:sp>
      <p:pic>
        <p:nvPicPr>
          <p:cNvPr id="5125" name="Picture 5" descr="http://upload.wikimedia.org/wikipedia/commons/thumb/1/16/Krkono%C5%A1e_seen_from_%C4%8Cernilov%2C_FastStone_sharpening10_qual98.jpg/1280px-Krkono%C5%A1e_seen_from_%C4%8Cernilov%2C_FastStone_sharpening10_qual9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35" y="2060849"/>
            <a:ext cx="882161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9109356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39"/>
            <a:ext cx="5198039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http://upload.wikimedia.org/wikipedia/commons/thumb/2/27/Krkonose_CZ_I4A-7.png/800px-Krkonose_CZ_I4A-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620000" cy="474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rot="16200000" flipH="1">
            <a:off x="4244752" y="1517576"/>
            <a:ext cx="936104" cy="438472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377551" y="332656"/>
            <a:ext cx="30828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ejvyšší pohoří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České republiky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003525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Śnieżka z zachodu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6960"/>
            <a:ext cx="7620000" cy="571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4" y="76049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ejvyšší hora Krkonoš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7" y="548680"/>
            <a:ext cx="2952327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latin typeface="Arial Black" pitchFamily="34" charset="0"/>
              </a:rPr>
              <a:t>Sněžka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  <a:effectLst/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170080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ejvyšší hora České republiky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107505" y="1508014"/>
            <a:ext cx="3240360" cy="1308918"/>
          </a:xfrm>
          <a:prstGeom prst="cloudCallout">
            <a:avLst>
              <a:gd name="adj1" fmla="val 55775"/>
              <a:gd name="adj2" fmla="val -53519"/>
            </a:avLst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00B050"/>
                </a:solidFill>
                <a:latin typeface="Arial Black" pitchFamily="34" charset="0"/>
              </a:rPr>
              <a:t>1602m n.m.</a:t>
            </a:r>
            <a:endParaRPr lang="cs-CZ" sz="24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6111961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Autor:  </a:t>
            </a:r>
            <a:r>
              <a:rPr lang="cs-CZ" sz="1200" dirty="0" err="1" smtClean="0"/>
              <a:t>Derbeth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27164742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thumb/9/93/Sn%C4%9B%C5%BEka_from_%C4%8Cern%C3%A1_hora_%28CZE%29.jpg/1024px-Sn%C4%9B%C5%BEka_from_%C4%8Cern%C3%A1_hora_%28CZE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811530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332656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Sněžka z Černé hory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36965" y="6413613"/>
            <a:ext cx="21178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autor David </a:t>
            </a:r>
            <a:r>
              <a:rPr lang="cs-CZ" sz="1200" dirty="0" err="1">
                <a:solidFill>
                  <a:prstClr val="black"/>
                </a:solidFill>
              </a:rPr>
              <a:t>Paloch</a:t>
            </a:r>
            <a:r>
              <a:rPr lang="cs-CZ" sz="1200" dirty="0">
                <a:solidFill>
                  <a:prstClr val="black"/>
                </a:solidFill>
              </a:rPr>
              <a:t>  (</a:t>
            </a:r>
            <a:r>
              <a:rPr lang="cs-CZ" sz="1200" dirty="0" err="1">
                <a:solidFill>
                  <a:prstClr val="black"/>
                </a:solidFill>
                <a:hlinkClick r:id="rId3" action="ppaction://hlinkfile" tooltip="en:User:Caroig"/>
              </a:rPr>
              <a:t>Caroig</a:t>
            </a:r>
            <a:r>
              <a:rPr lang="cs-CZ" sz="1200" dirty="0">
                <a:solidFill>
                  <a:prstClr val="black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37302502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3105835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  </a:t>
            </a:r>
            <a:endParaRPr lang="cs-CZ" sz="1200" dirty="0"/>
          </a:p>
        </p:txBody>
      </p:sp>
      <p:pic>
        <p:nvPicPr>
          <p:cNvPr id="5122" name="Picture 2" descr="http://upload.wikimedia.org/wikipedia/commons/0/07/Cerna_hora_krkono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" y="339596"/>
            <a:ext cx="811530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404664"/>
            <a:ext cx="878497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Black" pitchFamily="34" charset="0"/>
              </a:rPr>
              <a:t>Černá hora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344640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commons/8/8b/Studnicni_hor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11530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332656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Studniční hora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552870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1/1b/Koz%C3%AD_h%C5%99bety2.JPG/1280px-Koz%C3%AD_h%C5%99bety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13435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5" y="445315"/>
            <a:ext cx="5040559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Kozí hřbety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6453336"/>
            <a:ext cx="14943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Autor Petr </a:t>
            </a:r>
            <a:r>
              <a:rPr lang="cs-CZ" sz="1200" dirty="0" err="1" smtClean="0"/>
              <a:t>Filippov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73556920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0/01/Elbe_Spring_in_Karkonosze_from_N_1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115300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04664"/>
            <a:ext cx="3576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Pramen řeky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Labe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ový popisek 2"/>
          <p:cNvSpPr/>
          <p:nvPr/>
        </p:nvSpPr>
        <p:spPr>
          <a:xfrm>
            <a:off x="5364088" y="404664"/>
            <a:ext cx="2952328" cy="864096"/>
          </a:xfrm>
          <a:prstGeom prst="wedgeRectCallout">
            <a:avLst>
              <a:gd name="adj1" fmla="val 66302"/>
              <a:gd name="adj2" fmla="val -34625"/>
            </a:avLst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V Krkonoších pramení i řeka Úpa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719281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Další zajímavá místa: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www.photoextract.com/cs/foto/74796.html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www.photoextract.com/cs/foto/71705.html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www.photoextract.com/cs/foto/145387.html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www.photoextract.com/cs/foto/43332.html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www.photoextract.com/cs/foto/1537.html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www.photoextract.com/cs/foto/336202.html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www.photoextract.com/cs/foto/337416.html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www.photoextract.com/cs/foto/232000.html</a:t>
            </a:r>
            <a:r>
              <a:rPr lang="cs-CZ" sz="2000" dirty="0" smtClean="0"/>
              <a:t> </a:t>
            </a:r>
          </a:p>
          <a:p>
            <a:r>
              <a:rPr lang="cs-CZ" sz="2000" dirty="0" smtClean="0">
                <a:hlinkClick r:id="rId10"/>
              </a:rPr>
              <a:t>http://www.photoextract.com/cs/foto/137377.html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www.photoextract.com/cs/foto/159602.html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12"/>
              </a:rPr>
              <a:t>http://</a:t>
            </a:r>
            <a:r>
              <a:rPr lang="cs-CZ" sz="2000" dirty="0" smtClean="0">
                <a:hlinkClick r:id="rId12"/>
              </a:rPr>
              <a:t>www.photoextract.com/cs/foto/258610.html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13"/>
              </a:rPr>
              <a:t>http://</a:t>
            </a:r>
            <a:r>
              <a:rPr lang="cs-CZ" sz="2000" dirty="0" smtClean="0">
                <a:hlinkClick r:id="rId13"/>
              </a:rPr>
              <a:t>www.photoextract.com/cs/foto/251046.html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03014247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967335"/>
            <a:ext cx="7488832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www.kinobox.cz/film/26560-krkonosske-pohadky/fotogalerie/z-filmu/foto_3762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 dirty="0">
                <a:hlinkClick r:id="rId3"/>
              </a:rPr>
              <a:t>http://www.freiheit.cz/5-krakonos--dobry-duch-nasich-hor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>
                <a:hlinkClick r:id="rId4"/>
              </a:rPr>
              <a:t>http://www.ceskatelevize.cz/ivysilani/10401441361-bezkotoulky/213471292050007</a:t>
            </a:r>
            <a:r>
              <a:rPr lang="cs-CZ" sz="1200" smtClean="0">
                <a:hlinkClick r:id="rId4"/>
              </a:rPr>
              <a:t>/</a:t>
            </a:r>
            <a:r>
              <a:rPr lang="cs-CZ" sz="1200" smtClean="0"/>
              <a:t> </a:t>
            </a:r>
            <a:endParaRPr lang="cs-CZ" sz="12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Narrow" pitchFamily="34" charset="0"/>
              </a:rPr>
              <a:t>Kdo je bájným vládcem Krkonoš?</a:t>
            </a:r>
            <a:endParaRPr lang="cs-CZ" sz="3200" dirty="0">
              <a:latin typeface="Arial Narrow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39952" y="5517232"/>
            <a:ext cx="482453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Krakonoš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4496287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556792"/>
            <a:ext cx="8534400" cy="1008112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</a:rPr>
              <a:t>A teď si to zopakujeme: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912969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44678308"/>
              </p:ext>
            </p:extLst>
          </p:nvPr>
        </p:nvGraphicFramePr>
        <p:xfrm>
          <a:off x="179512" y="188640"/>
          <a:ext cx="878497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89536912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lvlOne"/>
        </p:bldSub>
      </p:bldGraphic>
      <p:bldGraphic spid="2" grpId="1" uiExpand="1">
        <p:bldSub>
          <a:bldDgm bld="lvlOne"/>
        </p:bldSub>
      </p:bldGraphic>
      <p:bldGraphic spid="2" grpId="2" uiExpand="1">
        <p:bldSub>
          <a:bldDgm bld="lvl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2132782"/>
              </p:ext>
            </p:extLst>
          </p:nvPr>
        </p:nvGraphicFramePr>
        <p:xfrm>
          <a:off x="179512" y="332656"/>
          <a:ext cx="8712968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7481996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45D46A-C6D8-45FA-963D-AFAD041446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245D46A-C6D8-45FA-963D-AFAD041446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641A65-BDCA-4401-B49E-9C1855AB1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92641A65-BDCA-4401-B49E-9C1855AB11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5E90AA2-64EA-4B66-AA53-E4D73E22B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05E90AA2-64EA-4B66-AA53-E4D73E22B6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122565-6489-4CD4-9B3D-EDFF8B875F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F2122565-6489-4CD4-9B3D-EDFF8B875F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69106F4-A054-479E-A2D5-A09076E8C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069106F4-A054-479E-A2D5-A09076E8C1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1E4034-758D-450F-8AE2-89FA0AF99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A91E4034-758D-450F-8AE2-89FA0AF99D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5E90AA2-64EA-4B66-AA53-E4D73E22B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69106F4-A054-479E-A2D5-A09076E8C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Graphic spid="2" grpId="1" uiExpand="1">
        <p:bldSub>
          <a:bldDgm bld="one"/>
        </p:bldSub>
      </p:bldGraphic>
      <p:bldGraphic spid="2" grpId="2" uiExpand="1">
        <p:bldSub>
          <a:bldDgm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250722"/>
            <a:ext cx="8496945" cy="627462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1400" dirty="0" smtClean="0"/>
              <a:t>Seznam citací:</a:t>
            </a:r>
          </a:p>
          <a:p>
            <a:endParaRPr lang="cs-CZ" sz="1400" dirty="0"/>
          </a:p>
          <a:p>
            <a:r>
              <a:rPr lang="cs-CZ" sz="1400" dirty="0" smtClean="0"/>
              <a:t>KOZUCH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11.11.2012]. Dostupný na WWW: </a:t>
            </a:r>
            <a:r>
              <a:rPr lang="cs-CZ" sz="1400" dirty="0">
                <a:hlinkClick r:id="rId2"/>
              </a:rPr>
              <a:t>http://upload.wikimedia.org/wikipedia/commons/thumb/1/16/Krkono%C5%A1e_seen_from_%C4%8Cernilov%2C_FastStone_sharpening10_qual98.jpg/1280px-Krkono%C5%A1e_seen_from_%</a:t>
            </a:r>
            <a:r>
              <a:rPr lang="cs-CZ" sz="1400" dirty="0" smtClean="0">
                <a:hlinkClick r:id="rId2"/>
              </a:rPr>
              <a:t>C4%8Cernilov%2C_FastStone_sharpening10_qual98.jpg</a:t>
            </a:r>
            <a:r>
              <a:rPr lang="cs-CZ" sz="1400" dirty="0" smtClean="0"/>
              <a:t>  </a:t>
            </a:r>
            <a:endParaRPr lang="cs-CZ" sz="1400" dirty="0"/>
          </a:p>
          <a:p>
            <a:r>
              <a:rPr lang="cs-CZ" sz="1400" dirty="0"/>
              <a:t>MIAOW, </a:t>
            </a:r>
            <a:r>
              <a:rPr lang="cs-CZ" sz="1400" dirty="0" err="1"/>
              <a:t>Miaow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11.11.2012].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cs.wikipedia.org/wiki/Soubor:Krkonose_CZ_I4A-7.png</a:t>
            </a:r>
            <a:r>
              <a:rPr lang="cs-CZ" sz="1400" dirty="0" smtClean="0"/>
              <a:t>   </a:t>
            </a:r>
          </a:p>
          <a:p>
            <a:r>
              <a:rPr lang="cs-CZ" sz="1400" dirty="0"/>
              <a:t>DERBETH. </a:t>
            </a:r>
            <a:r>
              <a:rPr lang="cs-CZ" sz="1400" i="1" dirty="0"/>
              <a:t>Wikipedia.cz</a:t>
            </a:r>
            <a:r>
              <a:rPr lang="cs-CZ" sz="1400" dirty="0"/>
              <a:t> [online]. [cit. 11.11.2012]. Dostupný na WWW: </a:t>
            </a:r>
            <a:r>
              <a:rPr lang="cs-CZ" sz="1400" dirty="0">
                <a:hlinkClick r:id="rId4"/>
              </a:rPr>
              <a:t>http://upload.wikimedia.org/wikipedia/commons/8/8a/%</a:t>
            </a:r>
            <a:r>
              <a:rPr lang="cs-CZ" sz="1400" dirty="0" smtClean="0">
                <a:hlinkClick r:id="rId4"/>
              </a:rPr>
              <a:t>C5%9Anie%C5%BCka_z_zachodu.jpg</a:t>
            </a:r>
            <a:r>
              <a:rPr lang="cs-CZ" sz="1400" dirty="0" smtClean="0"/>
              <a:t>  </a:t>
            </a:r>
          </a:p>
          <a:p>
            <a:r>
              <a:rPr lang="cs-CZ" sz="1400" dirty="0"/>
              <a:t>PALOCH, David.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11.11.2012]. Dostupný na WWW: </a:t>
            </a:r>
            <a:r>
              <a:rPr lang="cs-CZ" sz="1400" dirty="0">
                <a:hlinkClick r:id="rId5"/>
              </a:rPr>
              <a:t>http://upload.wikimedia.org/wikipedia/commons/9/93/Sn%C4%9B%C5%BEka_from_%C4%8Cern%C3%A1_hora_%</a:t>
            </a:r>
            <a:r>
              <a:rPr lang="cs-CZ" sz="1400" dirty="0" smtClean="0">
                <a:hlinkClick r:id="rId5"/>
              </a:rPr>
              <a:t>28CZE%29.jpg</a:t>
            </a:r>
            <a:r>
              <a:rPr lang="cs-CZ" sz="1400" dirty="0" smtClean="0"/>
              <a:t> </a:t>
            </a:r>
            <a:endParaRPr lang="cs-CZ" sz="1400" dirty="0"/>
          </a:p>
          <a:p>
            <a:r>
              <a:rPr lang="cs-CZ" sz="1400" dirty="0"/>
              <a:t>NĚMEC, Jan.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11.11.2012].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upload.wikimedia.org/wikipedia/commons/8/8b/Studnicni_hora.jpg</a:t>
            </a:r>
            <a:r>
              <a:rPr lang="cs-CZ" sz="1400" dirty="0"/>
              <a:t> </a:t>
            </a:r>
          </a:p>
          <a:p>
            <a:pPr lvl="0"/>
            <a:r>
              <a:rPr lang="cs-CZ" sz="1400" dirty="0">
                <a:solidFill>
                  <a:prstClr val="black"/>
                </a:solidFill>
              </a:rPr>
              <a:t>NĚMEC, Jan. </a:t>
            </a:r>
            <a:r>
              <a:rPr lang="cs-CZ" sz="1400" i="1" dirty="0" err="1">
                <a:solidFill>
                  <a:prstClr val="black"/>
                </a:solidFill>
              </a:rPr>
              <a:t>Wikimedia</a:t>
            </a:r>
            <a:r>
              <a:rPr lang="cs-CZ" sz="1400" i="1" dirty="0">
                <a:solidFill>
                  <a:prstClr val="black"/>
                </a:solidFill>
              </a:rPr>
              <a:t> </a:t>
            </a:r>
            <a:r>
              <a:rPr lang="cs-CZ" sz="1400" i="1" dirty="0" err="1">
                <a:solidFill>
                  <a:prstClr val="black"/>
                </a:solidFill>
              </a:rPr>
              <a:t>Commons</a:t>
            </a:r>
            <a:r>
              <a:rPr lang="cs-CZ" sz="1400" dirty="0">
                <a:solidFill>
                  <a:prstClr val="black"/>
                </a:solidFill>
              </a:rPr>
              <a:t> [online]. [cit. 11.11.2012]. Dostupný na WWW: </a:t>
            </a:r>
            <a:r>
              <a:rPr lang="cs-CZ" sz="1400" dirty="0">
                <a:solidFill>
                  <a:prstClr val="black"/>
                </a:solidFill>
                <a:hlinkClick r:id="rId7"/>
              </a:rPr>
              <a:t>http://upload.wikimedia.org/wikipedia/commons/0/07/Cerna_hora_krkonose.jpg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</a:p>
          <a:p>
            <a:pPr lvl="0"/>
            <a:r>
              <a:rPr lang="en-US" sz="1400" dirty="0">
                <a:solidFill>
                  <a:prstClr val="black"/>
                </a:solidFill>
              </a:rPr>
              <a:t>FILIPPOV, Petr. </a:t>
            </a:r>
            <a:r>
              <a:rPr lang="en-US" sz="1400" i="1" dirty="0">
                <a:solidFill>
                  <a:prstClr val="black"/>
                </a:solidFill>
              </a:rPr>
              <a:t>Wikimedia Commons</a:t>
            </a:r>
            <a:r>
              <a:rPr lang="en-US" sz="1400" dirty="0">
                <a:solidFill>
                  <a:prstClr val="black"/>
                </a:solidFill>
              </a:rPr>
              <a:t> [online]. [cit. 11.11.2012]. </a:t>
            </a:r>
            <a:r>
              <a:rPr lang="en-US" sz="1400" dirty="0" err="1">
                <a:solidFill>
                  <a:prstClr val="black"/>
                </a:solidFill>
              </a:rPr>
              <a:t>Dostupný</a:t>
            </a:r>
            <a:r>
              <a:rPr lang="en-US" sz="1400" dirty="0">
                <a:solidFill>
                  <a:prstClr val="black"/>
                </a:solidFill>
              </a:rPr>
              <a:t> </a:t>
            </a:r>
            <a:r>
              <a:rPr lang="en-US" sz="1400" dirty="0" err="1">
                <a:solidFill>
                  <a:prstClr val="black"/>
                </a:solidFill>
              </a:rPr>
              <a:t>na</a:t>
            </a:r>
            <a:r>
              <a:rPr lang="en-US" sz="1400" dirty="0">
                <a:solidFill>
                  <a:prstClr val="black"/>
                </a:solidFill>
              </a:rPr>
              <a:t> WWW: </a:t>
            </a:r>
            <a:r>
              <a:rPr lang="en-US" sz="1400" dirty="0">
                <a:solidFill>
                  <a:prstClr val="black"/>
                </a:solidFill>
                <a:hlinkClick r:id="rId8"/>
              </a:rPr>
              <a:t>http://upload.wikimedia.org/wikipedia/commons/thumb/1/1b/Koz%C3%AD_h%C5%99bety2.JPG/1280px-Koz%C3%AD_h%C5%99bety2.JPG</a:t>
            </a:r>
            <a:r>
              <a:rPr lang="cs-CZ" sz="1400" dirty="0">
                <a:solidFill>
                  <a:prstClr val="black"/>
                </a:solidFill>
              </a:rPr>
              <a:t>  </a:t>
            </a:r>
          </a:p>
          <a:p>
            <a:pPr lvl="0"/>
            <a:r>
              <a:rPr lang="cs-CZ" sz="1400" dirty="0">
                <a:solidFill>
                  <a:prstClr val="black"/>
                </a:solidFill>
              </a:rPr>
              <a:t>MIOW, </a:t>
            </a:r>
            <a:r>
              <a:rPr lang="cs-CZ" sz="1400" dirty="0" err="1">
                <a:solidFill>
                  <a:prstClr val="black"/>
                </a:solidFill>
              </a:rPr>
              <a:t>Miow</a:t>
            </a:r>
            <a:r>
              <a:rPr lang="cs-CZ" sz="1400" dirty="0">
                <a:solidFill>
                  <a:prstClr val="black"/>
                </a:solidFill>
              </a:rPr>
              <a:t>. </a:t>
            </a:r>
            <a:r>
              <a:rPr lang="cs-CZ" sz="1400" i="1" dirty="0" err="1">
                <a:solidFill>
                  <a:prstClr val="black"/>
                </a:solidFill>
              </a:rPr>
              <a:t>Wikimedia</a:t>
            </a:r>
            <a:r>
              <a:rPr lang="cs-CZ" sz="1400" i="1" dirty="0">
                <a:solidFill>
                  <a:prstClr val="black"/>
                </a:solidFill>
              </a:rPr>
              <a:t> </a:t>
            </a:r>
            <a:r>
              <a:rPr lang="cs-CZ" sz="1400" i="1" dirty="0" err="1">
                <a:solidFill>
                  <a:prstClr val="black"/>
                </a:solidFill>
              </a:rPr>
              <a:t>Commons</a:t>
            </a:r>
            <a:r>
              <a:rPr lang="cs-CZ" sz="1400" dirty="0">
                <a:solidFill>
                  <a:prstClr val="black"/>
                </a:solidFill>
              </a:rPr>
              <a:t> [online]. [cit. 11.11.2012]. Dostupný na WWW: </a:t>
            </a:r>
            <a:r>
              <a:rPr lang="cs-CZ" sz="1400" dirty="0">
                <a:solidFill>
                  <a:prstClr val="black"/>
                </a:solidFill>
                <a:hlinkClick r:id="rId9"/>
              </a:rPr>
              <a:t>http://upload.wikimedia.org/wikipedia/commons/0/01/Elbe_Spring_in_Karkonosze_from_N_174.jpg?uselang=cs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9930081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640960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Seznam použitých materiálů:</a:t>
            </a:r>
          </a:p>
          <a:p>
            <a:pPr lvl="0"/>
            <a:endParaRPr lang="cs-CZ" sz="1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1. vyd. Brno: Nová škola, 2008, 2 sv. Duhová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řada. ISBN 978-80-7289-097-2. </a:t>
            </a:r>
          </a:p>
          <a:p>
            <a:pPr lvl="0"/>
            <a:endParaRPr lang="cs-CZ" sz="12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 lvl="0">
              <a:spcBef>
                <a:spcPct val="20000"/>
              </a:spcBef>
            </a:pPr>
            <a:endParaRPr lang="cs-CZ" sz="1200" dirty="0">
              <a:solidFill>
                <a:prstClr val="black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Metodický průvodce učební prvouka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. Ilustrace Alena </a:t>
            </a:r>
            <a:r>
              <a:rPr lang="cs-CZ" sz="1200" dirty="0" err="1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Baisová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. Brno: Nová škola, 2004, 43 s. ISBN 80-728-9065-4.</a:t>
            </a:r>
          </a:p>
          <a:p>
            <a:pPr lvl="0">
              <a:spcBef>
                <a:spcPct val="20000"/>
              </a:spcBef>
            </a:pPr>
            <a:endParaRPr lang="cs-CZ" sz="1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Metodický průvodce učebnicí prvouka 3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Brno, nám. SNP 9: Nová škola, 2007, ISBN 80-7289-065-4.</a:t>
            </a:r>
          </a:p>
        </p:txBody>
      </p:sp>
    </p:spTree>
    <p:extLst>
      <p:ext uri="{BB962C8B-B14F-4D97-AF65-F5344CB8AC3E}">
        <p14:creationId xmlns:p14="http://schemas.microsoft.com/office/powerpoint/2010/main" val="457243528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1336</TotalTime>
  <Words>443</Words>
  <Application>Microsoft Office PowerPoint</Application>
  <PresentationFormat>Předvádění na obrazovce (4:3)</PresentationFormat>
  <Paragraphs>71</Paragraphs>
  <Slides>17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Administrativní</vt:lpstr>
      <vt:lpstr>Prezentace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Další zajímavá místa:</vt:lpstr>
      <vt:lpstr>Prezentace aplikace PowerPoint</vt:lpstr>
      <vt:lpstr>A teď si to zopakujeme: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Krkonoše</dc:title>
  <dc:creator>Milada Pleskačová</dc:creator>
  <cp:lastModifiedBy>Milada Pleskačová</cp:lastModifiedBy>
  <cp:revision>89</cp:revision>
  <dcterms:created xsi:type="dcterms:W3CDTF">2012-11-06T19:26:38Z</dcterms:created>
  <dcterms:modified xsi:type="dcterms:W3CDTF">2013-06-09T17:08:29Z</dcterms:modified>
</cp:coreProperties>
</file>