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pptx" ContentType="application/vnd.openxmlformats-officedocument.presentationml.presentation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63" r:id="rId2"/>
    <p:sldId id="264" r:id="rId3"/>
    <p:sldId id="284" r:id="rId4"/>
    <p:sldId id="277" r:id="rId5"/>
    <p:sldId id="278" r:id="rId6"/>
    <p:sldId id="279" r:id="rId7"/>
    <p:sldId id="290" r:id="rId8"/>
    <p:sldId id="280" r:id="rId9"/>
    <p:sldId id="291" r:id="rId10"/>
    <p:sldId id="292" r:id="rId11"/>
    <p:sldId id="293" r:id="rId12"/>
    <p:sldId id="294" r:id="rId13"/>
    <p:sldId id="296" r:id="rId14"/>
    <p:sldId id="281" r:id="rId15"/>
    <p:sldId id="282" r:id="rId16"/>
    <p:sldId id="285" r:id="rId17"/>
    <p:sldId id="286" r:id="rId18"/>
    <p:sldId id="288" r:id="rId19"/>
    <p:sldId id="289" r:id="rId20"/>
    <p:sldId id="29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A383863-E1E4-4334-AF0F-A6F20A49CE65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ACB101B-8EED-4096-A635-AD4498E1075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>
    <p:push dir="u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4/Svoboda_nad_%C3%9Apou2010.jpg?uselang=cs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upload.wikimedia.org/wikipedia/commons/9/9b/ZnakSvoboda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8821339"/>
              </p:ext>
            </p:extLst>
          </p:nvPr>
        </p:nvGraphicFramePr>
        <p:xfrm>
          <a:off x="565150" y="444500"/>
          <a:ext cx="7866063" cy="590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6" name="Prezentace" r:id="rId4" imgW="2696135" imgH="2020971" progId="PowerPoint.Show.12">
                  <p:embed/>
                </p:oleObj>
              </mc:Choice>
              <mc:Fallback>
                <p:oleObj name="Prezentace" r:id="rId4" imgW="2696135" imgH="2020971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150" y="444500"/>
                        <a:ext cx="7866063" cy="590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574913"/>
      </p:ext>
    </p:extLst>
  </p:cSld>
  <p:clrMapOvr>
    <a:masterClrMapping/>
  </p:clrMapOvr>
  <p:transition spd="slow">
    <p:push dir="u"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936104"/>
          </a:xfrm>
        </p:spPr>
        <p:txBody>
          <a:bodyPr/>
          <a:lstStyle/>
          <a:p>
            <a:r>
              <a:rPr lang="cs-CZ" sz="3600" b="1" dirty="0" smtClean="0"/>
              <a:t>Anotace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 rot="10800000" flipH="1" flipV="1">
            <a:off x="539552" y="1514418"/>
            <a:ext cx="806489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	</a:t>
            </a:r>
            <a:r>
              <a:rPr lang="cs-CZ" dirty="0" smtClean="0"/>
              <a:t>Materiál je určen žákům 2. a 3.třídy ZŠ Svoboda nad Úpou k seznámení s učivem o naší obci. Jsou tu fotografie důležitých budov, náměstí, památných míst, nechybí ani další údaje. </a:t>
            </a:r>
          </a:p>
          <a:p>
            <a:pPr algn="just"/>
            <a:r>
              <a:rPr lang="cs-CZ" dirty="0"/>
              <a:t>	</a:t>
            </a:r>
            <a:r>
              <a:rPr lang="cs-CZ" dirty="0" smtClean="0"/>
              <a:t>Materiál je inovativní tím, že je určen pro použití na interaktivní tabuli. Žáci se mohou do práce aktivně zapojit, informace se odkrývají postupně a žáci mohou dopředu odhadnout, co je na fotografii.  Titulky k fotografii se odkryjí dodatečně ke kontrole. V materiálu jsou animované prvky pro zpestření výuky. </a:t>
            </a:r>
          </a:p>
          <a:p>
            <a:pPr algn="just"/>
            <a:r>
              <a:rPr lang="cs-CZ"/>
              <a:t>		Materiál podporuje čtenářskou a informační gramotnost, poskytuje rozšiřující informace a souvislosti, není výčtem učiva, je pouze podkladem pro práci učitele. </a:t>
            </a:r>
          </a:p>
          <a:p>
            <a:pPr algn="just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05029838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Naše obec</a:t>
            </a:r>
            <a:endParaRPr lang="cs-CZ" sz="6600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Svoboda nad Úpou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4" name="Obdélníkový popisek 3"/>
          <p:cNvSpPr/>
          <p:nvPr/>
        </p:nvSpPr>
        <p:spPr>
          <a:xfrm>
            <a:off x="971600" y="1052736"/>
            <a:ext cx="3456384" cy="1296144"/>
          </a:xfrm>
          <a:prstGeom prst="wedgeRectCallout">
            <a:avLst>
              <a:gd name="adj1" fmla="val -74097"/>
              <a:gd name="adj2" fmla="val 9824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Je to vesnice, nebo město?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Výbuch 2 4"/>
          <p:cNvSpPr/>
          <p:nvPr/>
        </p:nvSpPr>
        <p:spPr>
          <a:xfrm rot="1051280">
            <a:off x="328886" y="3326399"/>
            <a:ext cx="5659650" cy="3899295"/>
          </a:xfrm>
          <a:prstGeom prst="irregularSeal2">
            <a:avLst/>
          </a:prstGeom>
          <a:solidFill>
            <a:srgbClr val="FFFF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Malé město, má asi 2 160 obyvatel.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423084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0072" y="527943"/>
            <a:ext cx="3466728" cy="3189089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Znak města Svoboda nad Úpou</a:t>
            </a:r>
            <a:endParaRPr lang="cs-CZ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76056" y="530352"/>
            <a:ext cx="3610744" cy="418795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27943"/>
            <a:ext cx="4536504" cy="536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097734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 descr="http://upload.wikimedia.org/wikipedia/commons/e/e4/Svoboda_nad_%C3%9Apou2010.jpg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" y="433120"/>
            <a:ext cx="9144000" cy="607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0" y="260648"/>
            <a:ext cx="87808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Svoboda nad Úpou</a:t>
            </a:r>
            <a:endParaRPr lang="cs-CZ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612527" y="6381328"/>
            <a:ext cx="1168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Ben Skála</a:t>
            </a:r>
            <a:endParaRPr lang="cs-CZ" sz="1200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5797915" y="1400871"/>
            <a:ext cx="2880320" cy="1080120"/>
          </a:xfrm>
          <a:prstGeom prst="wedgeRoundRectCallout">
            <a:avLst>
              <a:gd name="adj1" fmla="val -122656"/>
              <a:gd name="adj2" fmla="val -6175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97915" y="1340767"/>
            <a:ext cx="29829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 okraji kterého </a:t>
            </a:r>
          </a:p>
          <a:p>
            <a:r>
              <a:rPr lang="cs-CZ" sz="2400" dirty="0" smtClean="0"/>
              <a:t>pohoří leží naše </a:t>
            </a:r>
          </a:p>
          <a:p>
            <a:r>
              <a:rPr lang="cs-CZ" sz="2400" dirty="0" smtClean="0"/>
              <a:t>město?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5589240"/>
            <a:ext cx="73803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Jsou to Krkonoše.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5334974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3129"/>
            <a:ext cx="8712968" cy="6534727"/>
          </a:xfrm>
        </p:spPr>
      </p:pic>
      <p:sp>
        <p:nvSpPr>
          <p:cNvPr id="5" name="TextovéPole 4"/>
          <p:cNvSpPr txBox="1"/>
          <p:nvPr/>
        </p:nvSpPr>
        <p:spPr>
          <a:xfrm>
            <a:off x="827584" y="5589240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Náměstí Svornosti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286000" y="3259723"/>
            <a:ext cx="4572000" cy="36625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>
                <a:solidFill>
                  <a:prstClr val="black"/>
                </a:solidFill>
              </a:rPr>
              <a:t>			</a:t>
            </a:r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			</a:t>
            </a:r>
          </a:p>
          <a:p>
            <a:pPr lvl="0"/>
            <a:r>
              <a:rPr lang="cs-CZ" sz="800" dirty="0">
                <a:solidFill>
                  <a:prstClr val="black"/>
                </a:solidFill>
              </a:rPr>
              <a:t>	</a:t>
            </a:r>
            <a:r>
              <a:rPr lang="cs-CZ" sz="800" dirty="0" smtClean="0">
                <a:solidFill>
                  <a:prstClr val="black"/>
                </a:solidFill>
              </a:rPr>
              <a:t>		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3111986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833813" cy="6445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Městský úřad</a:t>
            </a:r>
            <a:endParaRPr lang="cs-CZ" sz="4400" dirty="0"/>
          </a:p>
        </p:txBody>
      </p:sp>
      <p:sp>
        <p:nvSpPr>
          <p:cNvPr id="5" name="Svislý svitek 4"/>
          <p:cNvSpPr/>
          <p:nvPr/>
        </p:nvSpPr>
        <p:spPr>
          <a:xfrm>
            <a:off x="5076056" y="1412776"/>
            <a:ext cx="4067944" cy="4104456"/>
          </a:xfrm>
          <a:prstGeom prst="verticalScroll">
            <a:avLst>
              <a:gd name="adj" fmla="val 663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Jestlipak víš, </a:t>
            </a:r>
          </a:p>
          <a:p>
            <a:pPr algn="ctr"/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kdo je starostou ve Svobodě nad Úpou?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286000" y="3259723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>
                <a:solidFill>
                  <a:prstClr val="black"/>
                </a:solidFill>
              </a:rPr>
              <a:t>			</a:t>
            </a:r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0002511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19567" y="839713"/>
            <a:ext cx="6744748" cy="50585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0072" y="1412776"/>
            <a:ext cx="3600400" cy="3816424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32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Sousoší Panny Marie, svatého </a:t>
            </a:r>
            <a:r>
              <a:rPr lang="cs-CZ" sz="3200" cap="all" dirty="0">
                <a:ln/>
                <a:solidFill>
                  <a:schemeClr val="accent1"/>
                </a:solidFill>
                <a:effectLst/>
              </a:rPr>
              <a:t>Floriána</a:t>
            </a:r>
            <a:r>
              <a:rPr lang="cs-CZ" sz="32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a svatého Antonína</a:t>
            </a:r>
          </a:p>
        </p:txBody>
      </p:sp>
      <p:sp>
        <p:nvSpPr>
          <p:cNvPr id="3" name="Obdélník 2"/>
          <p:cNvSpPr/>
          <p:nvPr/>
        </p:nvSpPr>
        <p:spPr>
          <a:xfrm>
            <a:off x="2286000" y="1843951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3259723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>
                <a:solidFill>
                  <a:prstClr val="black"/>
                </a:solidFill>
              </a:rPr>
              <a:t>	</a:t>
            </a:r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0028710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88640"/>
            <a:ext cx="4905821" cy="6541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340768"/>
            <a:ext cx="4392488" cy="3456384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Základní škola</a:t>
            </a:r>
            <a:endParaRPr lang="cs-CZ" sz="5400" dirty="0"/>
          </a:p>
        </p:txBody>
      </p:sp>
      <p:sp>
        <p:nvSpPr>
          <p:cNvPr id="3" name="Obdélník 2"/>
          <p:cNvSpPr/>
          <p:nvPr/>
        </p:nvSpPr>
        <p:spPr>
          <a:xfrm>
            <a:off x="2286000" y="1843951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95736" y="3789040"/>
            <a:ext cx="352839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6000" y="4797152"/>
            <a:ext cx="44462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			Mgr. Milada Pleskačová</a:t>
            </a:r>
            <a:endParaRPr lang="cs-CZ" sz="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3177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6183"/>
            <a:ext cx="4905821" cy="6541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28184" y="1484784"/>
            <a:ext cx="2808312" cy="2016224"/>
          </a:xfrm>
        </p:spPr>
        <p:txBody>
          <a:bodyPr>
            <a:normAutofit/>
          </a:bodyPr>
          <a:lstStyle/>
          <a:p>
            <a:r>
              <a:rPr lang="cs-CZ" sz="5400" dirty="0" smtClean="0"/>
              <a:t>Kostel</a:t>
            </a:r>
            <a:endParaRPr lang="cs-CZ" sz="5400" dirty="0"/>
          </a:p>
        </p:txBody>
      </p:sp>
      <p:sp>
        <p:nvSpPr>
          <p:cNvPr id="3" name="Obdélník 2"/>
          <p:cNvSpPr/>
          <p:nvPr/>
        </p:nvSpPr>
        <p:spPr>
          <a:xfrm>
            <a:off x="3880144" y="3321278"/>
            <a:ext cx="1383712" cy="3662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222669870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81"/>
          <a:stretch/>
        </p:blipFill>
        <p:spPr>
          <a:xfrm>
            <a:off x="1475656" y="107420"/>
            <a:ext cx="6305264" cy="6643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805264"/>
            <a:ext cx="8183880" cy="720080"/>
          </a:xfrm>
        </p:spPr>
        <p:txBody>
          <a:bodyPr/>
          <a:lstStyle/>
          <a:p>
            <a:r>
              <a:rPr lang="cs-CZ" dirty="0" smtClean="0"/>
              <a:t>		</a:t>
            </a:r>
            <a:r>
              <a:rPr lang="cs-CZ" sz="3200" dirty="0" smtClean="0"/>
              <a:t>Památný strom</a:t>
            </a:r>
            <a:endParaRPr lang="cs-CZ" sz="3200" dirty="0"/>
          </a:p>
        </p:txBody>
      </p:sp>
      <p:sp>
        <p:nvSpPr>
          <p:cNvPr id="5" name="Výbuch 2 4"/>
          <p:cNvSpPr/>
          <p:nvPr/>
        </p:nvSpPr>
        <p:spPr>
          <a:xfrm>
            <a:off x="5940152" y="260648"/>
            <a:ext cx="3203848" cy="3096344"/>
          </a:xfrm>
          <a:prstGeom prst="irregularSeal2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Buk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76256" y="6597352"/>
            <a:ext cx="14401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59828513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7877"/>
            <a:ext cx="8802993" cy="6602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Domov s pečovatelskou službou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76256" y="6642556"/>
            <a:ext cx="201622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4240139704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1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99083"/>
            <a:ext cx="8952994" cy="67147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733256"/>
            <a:ext cx="8183880" cy="864096"/>
          </a:xfrm>
        </p:spPr>
        <p:txBody>
          <a:bodyPr/>
          <a:lstStyle/>
          <a:p>
            <a:r>
              <a:rPr lang="cs-CZ" dirty="0" smtClean="0"/>
              <a:t>Sportovní stadion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9541806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5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9210"/>
          <a:stretch/>
        </p:blipFill>
        <p:spPr>
          <a:xfrm rot="5400000">
            <a:off x="1296985" y="-568791"/>
            <a:ext cx="6480720" cy="7995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8024" y="764704"/>
            <a:ext cx="4176464" cy="720080"/>
          </a:xfrm>
        </p:spPr>
        <p:txBody>
          <a:bodyPr>
            <a:normAutofit/>
          </a:bodyPr>
          <a:lstStyle/>
          <a:p>
            <a:r>
              <a:rPr lang="cs-CZ" dirty="0" smtClean="0"/>
              <a:t>Ulice 5.května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572000" y="6610098"/>
            <a:ext cx="410445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2564722098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8565"/>
          <a:stretch/>
        </p:blipFill>
        <p:spPr>
          <a:xfrm rot="5400000">
            <a:off x="343033" y="-10884"/>
            <a:ext cx="6552726" cy="6879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2348880"/>
            <a:ext cx="3538736" cy="1152128"/>
          </a:xfrm>
        </p:spPr>
        <p:txBody>
          <a:bodyPr>
            <a:noAutofit/>
          </a:bodyPr>
          <a:lstStyle/>
          <a:p>
            <a:pPr algn="r"/>
            <a:r>
              <a:rPr lang="cs-CZ" dirty="0" smtClean="0"/>
              <a:t>Mateřská škola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355976" y="6642556"/>
            <a:ext cx="403244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184461643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2420888"/>
            <a:ext cx="2772936" cy="1224136"/>
          </a:xfrm>
        </p:spPr>
        <p:txBody>
          <a:bodyPr>
            <a:normAutofit/>
          </a:bodyPr>
          <a:lstStyle/>
          <a:p>
            <a:r>
              <a:rPr lang="cs-CZ" sz="5400" dirty="0" smtClean="0"/>
              <a:t>Pošta</a:t>
            </a:r>
            <a:endParaRPr lang="cs-CZ" sz="5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3210" y="998730"/>
            <a:ext cx="6480721" cy="4860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Obdélník 2"/>
          <p:cNvSpPr/>
          <p:nvPr/>
        </p:nvSpPr>
        <p:spPr>
          <a:xfrm>
            <a:off x="4139952" y="6642556"/>
            <a:ext cx="138371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164323783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90" y="146617"/>
            <a:ext cx="8753019" cy="6564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5589240"/>
            <a:ext cx="5400600" cy="864096"/>
          </a:xfrm>
        </p:spPr>
        <p:txBody>
          <a:bodyPr/>
          <a:lstStyle/>
          <a:p>
            <a:r>
              <a:rPr lang="cs-CZ" dirty="0" smtClean="0"/>
              <a:t>Zdravotní středisko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524328" y="6642556"/>
            <a:ext cx="138371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2669824485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3501008"/>
            <a:ext cx="3538736" cy="136815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Svatý Jan </a:t>
            </a:r>
            <a:r>
              <a:rPr lang="cs-CZ" sz="4000" dirty="0"/>
              <a:t>N</a:t>
            </a:r>
            <a:r>
              <a:rPr lang="cs-CZ" sz="4000" dirty="0" smtClean="0"/>
              <a:t>epomucký</a:t>
            </a:r>
            <a:endParaRPr lang="cs-CZ" sz="4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36580" y="1004731"/>
            <a:ext cx="6528725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Oválný popisek 4"/>
          <p:cNvSpPr/>
          <p:nvPr/>
        </p:nvSpPr>
        <p:spPr>
          <a:xfrm>
            <a:off x="5220072" y="476672"/>
            <a:ext cx="3024336" cy="1800200"/>
          </a:xfrm>
          <a:prstGeom prst="wedgeEllipseCallout">
            <a:avLst>
              <a:gd name="adj1" fmla="val 82745"/>
              <a:gd name="adj2" fmla="val 8462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Která řeka teče pod mostem?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4499992" y="515675"/>
            <a:ext cx="3024336" cy="3024336"/>
          </a:xfrm>
          <a:prstGeom prst="star16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Ano, Úpa!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872" y="6642556"/>
            <a:ext cx="138371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Mgr. Milada Pleskačová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88653550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03" y="127877"/>
            <a:ext cx="8802993" cy="6602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Autobusové a vlakové nádraží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380312" y="6642556"/>
            <a:ext cx="138371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81496378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69" y="146617"/>
            <a:ext cx="8753019" cy="6564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332656"/>
            <a:ext cx="8183880" cy="792088"/>
          </a:xfrm>
        </p:spPr>
        <p:txBody>
          <a:bodyPr/>
          <a:lstStyle/>
          <a:p>
            <a:r>
              <a:rPr lang="cs-CZ" dirty="0" err="1" smtClean="0"/>
              <a:t>Pietteho</a:t>
            </a:r>
            <a:r>
              <a:rPr lang="cs-CZ" dirty="0" smtClean="0"/>
              <a:t> </a:t>
            </a:r>
            <a:r>
              <a:rPr lang="cs-CZ" dirty="0" smtClean="0"/>
              <a:t>Náměstí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516216" y="6642556"/>
            <a:ext cx="237626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800" dirty="0">
                <a:solidFill>
                  <a:prstClr val="black"/>
                </a:solidFill>
              </a:rPr>
              <a:t>Mgr.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10824420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7" y="250722"/>
            <a:ext cx="8496945" cy="62746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cs-CZ" sz="2400" dirty="0" smtClean="0"/>
              <a:t>Seznam citací:</a:t>
            </a:r>
          </a:p>
          <a:p>
            <a:endParaRPr lang="cs-CZ" dirty="0" smtClean="0"/>
          </a:p>
          <a:p>
            <a:r>
              <a:rPr lang="cs-CZ" dirty="0" smtClean="0"/>
              <a:t>SKÁLA</a:t>
            </a:r>
            <a:r>
              <a:rPr lang="cs-CZ" dirty="0"/>
              <a:t>, Ben.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17.11.2012]. Dostupný na WWW: </a:t>
            </a:r>
            <a:r>
              <a:rPr lang="cs-CZ" dirty="0">
                <a:hlinkClick r:id="rId3"/>
              </a:rPr>
              <a:t>http://upload.wikimedia.org/wikipedia/commons/e/e4/Svoboda_nad_%</a:t>
            </a:r>
            <a:r>
              <a:rPr lang="cs-CZ" dirty="0" smtClean="0">
                <a:hlinkClick r:id="rId3"/>
              </a:rPr>
              <a:t>C3%9Apou2010.jpg?uselang=cs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VOLNÉ </a:t>
            </a:r>
            <a:r>
              <a:rPr lang="cs-CZ" dirty="0"/>
              <a:t>DÍLO.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17.11.2012].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upload.wikimedia.org/wikipedia/commons/9/9b/ZnakSvoboda.gif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r>
              <a:rPr lang="cs-CZ" dirty="0" smtClean="0"/>
              <a:t>Ostatní obrázky z archivu Mgr. Milady Pleskačové.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930081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758</TotalTime>
  <Words>199</Words>
  <Application>Microsoft Office PowerPoint</Application>
  <PresentationFormat>Předvádění na obrazovce (4:3)</PresentationFormat>
  <Paragraphs>249</Paragraphs>
  <Slides>21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Aspekt</vt:lpstr>
      <vt:lpstr>Microsoft PowerPoint Presentation</vt:lpstr>
      <vt:lpstr>Prezentace aplikace PowerPoint</vt:lpstr>
      <vt:lpstr>Anotace</vt:lpstr>
      <vt:lpstr>Naše obec</vt:lpstr>
      <vt:lpstr>Znak města Svoboda nad Úpou</vt:lpstr>
      <vt:lpstr>Prezentace aplikace PowerPoint</vt:lpstr>
      <vt:lpstr>Prezentace aplikace PowerPoint</vt:lpstr>
      <vt:lpstr>Městský úřad</vt:lpstr>
      <vt:lpstr>Sousoší Panny Marie, svatého Floriána a svatého Antonína</vt:lpstr>
      <vt:lpstr>Základní škola</vt:lpstr>
      <vt:lpstr>Kostel</vt:lpstr>
      <vt:lpstr>  Památný strom</vt:lpstr>
      <vt:lpstr>Domov s pečovatelskou službou</vt:lpstr>
      <vt:lpstr>Sportovní stadion</vt:lpstr>
      <vt:lpstr>Ulice 5.května</vt:lpstr>
      <vt:lpstr>Mateřská škola</vt:lpstr>
      <vt:lpstr>Pošta</vt:lpstr>
      <vt:lpstr>Zdravotní středisko</vt:lpstr>
      <vt:lpstr>Svatý Jan Nepomucký</vt:lpstr>
      <vt:lpstr>Autobusové a vlakové nádraží</vt:lpstr>
      <vt:lpstr>Pietteho Náměstí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 Pleskačová</dc:creator>
  <cp:lastModifiedBy>Milada Pleskačová</cp:lastModifiedBy>
  <cp:revision>78</cp:revision>
  <dcterms:created xsi:type="dcterms:W3CDTF">2012-11-17T08:06:27Z</dcterms:created>
  <dcterms:modified xsi:type="dcterms:W3CDTF">2013-06-09T15:30:40Z</dcterms:modified>
</cp:coreProperties>
</file>