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6" r:id="rId3"/>
    <p:sldId id="257" r:id="rId4"/>
    <p:sldId id="258" r:id="rId5"/>
    <p:sldId id="262" r:id="rId6"/>
    <p:sldId id="263" r:id="rId7"/>
    <p:sldId id="264" r:id="rId8"/>
    <p:sldId id="260" r:id="rId9"/>
    <p:sldId id="261" r:id="rId10"/>
    <p:sldId id="266" r:id="rId11"/>
    <p:sldId id="265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package" Target="../embeddings/Dokument_aplikace_Microsoft_Word1.docx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1/1b/Sternberk_hrad_1.jpg/800px-Sternberk_hrad_1.jpg" TargetMode="External"/><Relationship Id="rId3" Type="http://schemas.openxmlformats.org/officeDocument/2006/relationships/hyperlink" Target="http://upload.wikimedia.org/wikipedia/commons/thumb/1/1f/Olomoucky_kraj-mapka.jpg/668px-Olomoucky_kraj-mapka.jpg" TargetMode="External"/><Relationship Id="rId7" Type="http://schemas.openxmlformats.org/officeDocument/2006/relationships/hyperlink" Target="http://upload.wikimedia.org/wikipedia/commons/thumb/6/65/Helfst03.JPG/800px-Helfst03.JPG" TargetMode="External"/><Relationship Id="rId2" Type="http://schemas.openxmlformats.org/officeDocument/2006/relationships/hyperlink" Target="http://upload.wikimedia.org/wikipedia/commons/e/e8/2004_Olomoucky_kraj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e/e0/Hrad_Bouzov2.jpg/800px-Hrad_Bouzov2.jpg" TargetMode="External"/><Relationship Id="rId5" Type="http://schemas.openxmlformats.org/officeDocument/2006/relationships/hyperlink" Target="http://upload.wikimedia.org/wikipedia/commons/thumb/9/9a/Olomouc-Horn%C3%AD_n%C3%A1m%C4%9Bst%C3%AD.JPG/800px" TargetMode="External"/><Relationship Id="rId4" Type="http://schemas.openxmlformats.org/officeDocument/2006/relationships/hyperlink" Target="http://upload.wikimedia.org/wikipedia/commons/thumb/2/29/Olomouc_letecky_2.jpg/800px-Olomouc_letecky_2.jpg" TargetMode="External"/><Relationship Id="rId9" Type="http://schemas.openxmlformats.org/officeDocument/2006/relationships/hyperlink" Target="http://upload.wikimedia.org/wikipedia/commons/thumb/8/8b/Z%C3%A1mek_Plumlov.JPG/800px-Z%C3%A1mek_Plumlov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46625053"/>
              </p:ext>
            </p:extLst>
          </p:nvPr>
        </p:nvGraphicFramePr>
        <p:xfrm>
          <a:off x="1600200" y="1463675"/>
          <a:ext cx="5883275" cy="3886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3" name="Dokument" r:id="rId4" imgW="5977460" imgH="3927731" progId="Word.Document.12">
                  <p:embed/>
                </p:oleObj>
              </mc:Choice>
              <mc:Fallback>
                <p:oleObj name="Dokument" r:id="rId4" imgW="5977460" imgH="392773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600200" y="1463675"/>
                        <a:ext cx="5883275" cy="38862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55366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709553" y="836712"/>
            <a:ext cx="4763416" cy="1470025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OLOMOUCKÝ  KRAJ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6767" y="2403524"/>
            <a:ext cx="6916461" cy="39778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3085573" cy="3517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4324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00" r="1"/>
          <a:stretch/>
        </p:blipFill>
        <p:spPr bwMode="auto">
          <a:xfrm>
            <a:off x="2798618" y="28453"/>
            <a:ext cx="6173438" cy="6851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79512" y="1052737"/>
            <a:ext cx="4038600" cy="6901924"/>
          </a:xfrm>
        </p:spPr>
        <p:txBody>
          <a:bodyPr/>
          <a:lstStyle/>
          <a:p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K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rajské město </a:t>
            </a:r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OLOMOUC</a:t>
            </a:r>
          </a:p>
          <a:p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okresní města</a:t>
            </a:r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JESENÍK</a:t>
            </a:r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ŠUMPERK</a:t>
            </a:r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PROSTĚJOV</a:t>
            </a:r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PŘEROV</a:t>
            </a:r>
          </a:p>
          <a:p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927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27168" cy="56207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ZÁKLADNÍ ZEMĚPISNÉ ÚDAJE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147248" cy="5001419"/>
          </a:xfrm>
        </p:spPr>
        <p:txBody>
          <a:bodyPr>
            <a:normAutofit/>
          </a:bodyPr>
          <a:lstStyle/>
          <a:p>
            <a:r>
              <a:rPr lang="cs-CZ" i="1" dirty="0" smtClean="0"/>
              <a:t>V každém spojení</a:t>
            </a:r>
            <a:r>
              <a:rPr lang="cs-CZ" sz="2800" i="1" dirty="0" smtClean="0"/>
              <a:t> je jeden vetřelec, tj. slovo, které tam nepatří</a:t>
            </a:r>
          </a:p>
          <a:p>
            <a:endParaRPr lang="cs-CZ" sz="2800" i="1" dirty="0"/>
          </a:p>
          <a:p>
            <a:r>
              <a:rPr lang="cs-CZ" sz="2800" dirty="0" smtClean="0"/>
              <a:t>povrch –  Jeseníky, Haná, Oderské vrchy, Beskydy</a:t>
            </a:r>
          </a:p>
          <a:p>
            <a:r>
              <a:rPr lang="cs-CZ" sz="2800" dirty="0"/>
              <a:t>ř</a:t>
            </a:r>
            <a:r>
              <a:rPr lang="cs-CZ" sz="2800" dirty="0" smtClean="0"/>
              <a:t>eky -  Odra, Morava, Haná, Dyje, Bečva</a:t>
            </a:r>
          </a:p>
          <a:p>
            <a:r>
              <a:rPr lang="cs-CZ" sz="2800" dirty="0"/>
              <a:t>m</a:t>
            </a:r>
            <a:r>
              <a:rPr lang="cs-CZ" sz="2800" dirty="0" smtClean="0"/>
              <a:t>ěsta – Olomouc, Prostějov, Vyškov, Jeseník, Přerov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14208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859216" cy="922114"/>
          </a:xfrm>
        </p:spPr>
        <p:txBody>
          <a:bodyPr/>
          <a:lstStyle/>
          <a:p>
            <a:r>
              <a:rPr lang="cs-CZ" dirty="0" smtClean="0"/>
              <a:t>Krajské město Olomouc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 roku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086807"/>
            <a:ext cx="7680853" cy="5760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25021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8229600" cy="4021907"/>
          </a:xfrm>
        </p:spPr>
        <p:txBody>
          <a:bodyPr/>
          <a:lstStyle/>
          <a:p>
            <a:r>
              <a:rPr lang="cs-CZ" dirty="0" smtClean="0"/>
              <a:t>ASI 100 000 OBYVATEL (6. V ČR)</a:t>
            </a:r>
          </a:p>
          <a:p>
            <a:r>
              <a:rPr lang="cs-CZ" dirty="0" smtClean="0"/>
              <a:t>VE STŘEDOVĚKU CENTRUM MORAVY</a:t>
            </a:r>
          </a:p>
          <a:p>
            <a:r>
              <a:rPr lang="cs-CZ" dirty="0" smtClean="0"/>
              <a:t>PAMÁTKOVÁ REZERVACE </a:t>
            </a:r>
          </a:p>
          <a:p>
            <a:r>
              <a:rPr lang="cs-CZ" dirty="0" smtClean="0"/>
              <a:t>VÝSTAVA FLORA </a:t>
            </a:r>
            <a:r>
              <a:rPr lang="cs-CZ" dirty="0"/>
              <a:t>O</a:t>
            </a:r>
            <a:r>
              <a:rPr lang="cs-CZ" dirty="0" smtClean="0"/>
              <a:t>LOMOUC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2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908" y="722589"/>
            <a:ext cx="8180548" cy="6135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1411" y="99864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Sloup Nejsvětější Trojice na Horním náměstí před budovou Radnice,</a:t>
            </a:r>
          </a:p>
          <a:p>
            <a:r>
              <a:rPr lang="cs-CZ" b="1" dirty="0" smtClean="0"/>
              <a:t> od roku 2000  na listině světového dědictví  UNESCO.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735038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Turistické 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Jeskyně – </a:t>
            </a:r>
            <a:r>
              <a:rPr lang="cs-CZ" dirty="0" err="1" smtClean="0"/>
              <a:t>Mladečské</a:t>
            </a:r>
            <a:r>
              <a:rPr lang="cs-CZ" dirty="0" smtClean="0"/>
              <a:t>, </a:t>
            </a:r>
            <a:r>
              <a:rPr lang="cs-CZ" dirty="0" err="1" smtClean="0"/>
              <a:t>Javoříčské,Na</a:t>
            </a:r>
            <a:r>
              <a:rPr lang="cs-CZ" dirty="0" smtClean="0"/>
              <a:t> Pomezí</a:t>
            </a:r>
          </a:p>
          <a:p>
            <a:r>
              <a:rPr lang="cs-CZ" dirty="0" smtClean="0"/>
              <a:t>Velké Losiny – ruční výroba papíru</a:t>
            </a:r>
          </a:p>
          <a:p>
            <a:r>
              <a:rPr lang="cs-CZ" dirty="0" smtClean="0"/>
              <a:t>Hranická propast – nejhlubší v ČR</a:t>
            </a:r>
          </a:p>
          <a:p>
            <a:r>
              <a:rPr lang="cs-CZ" dirty="0" smtClean="0"/>
              <a:t>ZOO Olomouc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401857"/>
            <a:ext cx="4176464" cy="31349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905712"/>
            <a:ext cx="1676035" cy="16760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99992" y="3536380"/>
            <a:ext cx="17860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Výrobna papíru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3645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24544" y="188640"/>
            <a:ext cx="3995936" cy="706090"/>
          </a:xfrm>
        </p:spPr>
        <p:txBody>
          <a:bodyPr>
            <a:normAutofit fontScale="90000"/>
          </a:bodyPr>
          <a:lstStyle/>
          <a:p>
            <a:r>
              <a:rPr lang="cs-CZ" sz="2800" dirty="0" smtClean="0"/>
              <a:t>PAMÁTKY KRAJE - HRADY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76" r="8079"/>
          <a:stretch/>
        </p:blipFill>
        <p:spPr bwMode="auto">
          <a:xfrm>
            <a:off x="0" y="2780928"/>
            <a:ext cx="4405745" cy="4055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8605" y="30096"/>
            <a:ext cx="5472608" cy="3646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3112635"/>
            <a:ext cx="12650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BOUZOV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164288" y="76733"/>
            <a:ext cx="2193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HELFŠTÝN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06" r="7938" b="10351"/>
          <a:stretch/>
        </p:blipFill>
        <p:spPr bwMode="auto">
          <a:xfrm>
            <a:off x="4613332" y="3697106"/>
            <a:ext cx="4501952" cy="31117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444208" y="3933056"/>
            <a:ext cx="25045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ŠTERNBERK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6005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3312368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ZÁMKY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27" t="12211" r="7454" b="7692"/>
          <a:stretch/>
        </p:blipFill>
        <p:spPr bwMode="auto">
          <a:xfrm>
            <a:off x="130000" y="3012175"/>
            <a:ext cx="4788024" cy="37687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62" r="11928" b="50539"/>
          <a:stretch/>
        </p:blipFill>
        <p:spPr bwMode="auto">
          <a:xfrm>
            <a:off x="4961160" y="3212976"/>
            <a:ext cx="4206210" cy="342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36" t="8912" r="5081" b="36068"/>
          <a:stretch/>
        </p:blipFill>
        <p:spPr bwMode="auto">
          <a:xfrm>
            <a:off x="3289805" y="125870"/>
            <a:ext cx="5832763" cy="27607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0000" y="3030222"/>
            <a:ext cx="11344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PLUMLOV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20072" y="3399554"/>
            <a:ext cx="14891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JÁNSKÝ VRCH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964667" y="404664"/>
            <a:ext cx="15672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VELKÉ  LOSINY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131371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>Dlouhé Stráně, přečerpávací elektrárna </a:t>
            </a:r>
            <a:br>
              <a:rPr lang="cs-CZ" sz="3200" dirty="0" smtClean="0"/>
            </a:br>
            <a:r>
              <a:rPr lang="cs-CZ" sz="3200" dirty="0" smtClean="0"/>
              <a:t>(jeden ze sedmi divů ČR)</a:t>
            </a:r>
            <a:endParaRPr lang="cs-CZ" sz="32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321"/>
          <a:stretch/>
        </p:blipFill>
        <p:spPr bwMode="auto">
          <a:xfrm>
            <a:off x="1331640" y="1427017"/>
            <a:ext cx="6284937" cy="53214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73066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548680"/>
            <a:ext cx="8568952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upload.wikimedia.org/wikipedia/commons/e/e8/2004_Olomoucky_kraj.PNG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upload.wikimedia.org/wikipedia/commons/thumb/1/1f/Olomoucky_kraj-mapka.jpg/668px-Olomoucky_kraj-mapka.jpg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upload.wikimedia.org/wikipedia/commons/thumb/2/29/Olomouc_letecky_2.jpg/800px-Olomouc_letecky_2.jpg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upload.wikimedia.org/wikipedia/commons/thumb/9/9a/Olomouc-Horn%C3%AD_n%C3%A1m%C4%9Bst%C3%AD.JPG/800px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upload.wikimedia.org/wikipedia/commons/thumb/e/e0/Hrad_Bouzov2.jpg/800px-Hrad_Bouzov2.jpg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upload.wikimedia.org/wikipedia/commons/thumb/6/65/Helfst03.JPG/800px-Helfst03.JPG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upload.wikimedia.org/wikipedia/commons/thumb/1/1b/Sternberk_hrad_1.jpg/800px-Sternberk_hrad_1.jpg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upload.wikimedia.org/wikipedia/commons/thumb/8/8b/Z%C3%A1mek_Plumlov.JPG/800px-Z%C3%A1mek_Plumlov.JPG</a:t>
            </a:r>
            <a:endParaRPr lang="cs-CZ" dirty="0" smtClean="0"/>
          </a:p>
          <a:p>
            <a:r>
              <a:rPr lang="cs-CZ" dirty="0"/>
              <a:t>http://upload.wikimedia.org/wikipedia/commons/thumb/a/ac/Velke_Losiny_chateau_1.jpg/800px-Velke_Losiny_chateau_1.jpg</a:t>
            </a:r>
            <a:endParaRPr lang="cs-CZ" dirty="0" smtClean="0"/>
          </a:p>
          <a:p>
            <a:r>
              <a:rPr lang="cs-CZ" dirty="0"/>
              <a:t>http://upload.wikimedia.org/wikipedia/commons/thumb/6/65/Zamek_biskupi_w_Javorniku.jpg/450px-Zamek_biskupi_w_Javorniku.jpg</a:t>
            </a:r>
            <a:endParaRPr lang="cs-CZ" dirty="0" smtClean="0"/>
          </a:p>
          <a:p>
            <a:r>
              <a:rPr lang="cs-CZ" dirty="0"/>
              <a:t>http://www.babicky.eu/clanky/strane/IMG_3111.jpg</a:t>
            </a:r>
          </a:p>
        </p:txBody>
      </p:sp>
    </p:spTree>
    <p:extLst>
      <p:ext uri="{BB962C8B-B14F-4D97-AF65-F5344CB8AC3E}">
        <p14:creationId xmlns:p14="http://schemas.microsoft.com/office/powerpoint/2010/main" val="3638417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97</TotalTime>
  <Words>179</Words>
  <Application>Microsoft Office PowerPoint</Application>
  <PresentationFormat>Předvádění na obrazovce (4:3)</PresentationFormat>
  <Paragraphs>49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Vrchol</vt:lpstr>
      <vt:lpstr>Dokument</vt:lpstr>
      <vt:lpstr>Prezentace aplikace PowerPoint</vt:lpstr>
      <vt:lpstr>OLOMOUCKÝ  KRAJ</vt:lpstr>
      <vt:lpstr>Prezentace aplikace PowerPoint</vt:lpstr>
      <vt:lpstr>ZÁKLADNÍ ZEMĚPISNÉ ÚDAJE</vt:lpstr>
      <vt:lpstr>Krajské město Olomouc</vt:lpstr>
      <vt:lpstr>Prezentace aplikace PowerPoint</vt:lpstr>
      <vt:lpstr>Prezentace aplikace PowerPoint</vt:lpstr>
      <vt:lpstr>Turistické zajímavosti</vt:lpstr>
      <vt:lpstr>PAMÁTKY KRAJE - HRADY</vt:lpstr>
      <vt:lpstr>ZÁMKY</vt:lpstr>
      <vt:lpstr>Dlouhé Stráně, přečerpávací elektrárna  (jeden ze sedmi divů ČR)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OLOMOUCKÝ  KRAJ</dc:title>
  <dc:creator>Lenka Dostálová</dc:creator>
  <cp:lastModifiedBy>Lenka Dostálová</cp:lastModifiedBy>
  <cp:revision>14</cp:revision>
  <dcterms:created xsi:type="dcterms:W3CDTF">2012-02-27T16:29:49Z</dcterms:created>
  <dcterms:modified xsi:type="dcterms:W3CDTF">2012-05-09T17:50:37Z</dcterms:modified>
</cp:coreProperties>
</file>