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451" r:id="rId2"/>
    <p:sldId id="391" r:id="rId3"/>
    <p:sldId id="288" r:id="rId4"/>
    <p:sldId id="289" r:id="rId5"/>
    <p:sldId id="290" r:id="rId6"/>
    <p:sldId id="291" r:id="rId7"/>
    <p:sldId id="292" r:id="rId8"/>
    <p:sldId id="45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FFCC00"/>
    <a:srgbClr val="3333FF"/>
    <a:srgbClr val="6600FF"/>
    <a:srgbClr val="FF0000"/>
    <a:srgbClr val="FFFF66"/>
    <a:srgbClr val="663300"/>
    <a:srgbClr val="FFFFCC"/>
    <a:srgbClr val="990033"/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030" autoAdjust="0"/>
    <p:restoredTop sz="93930" autoAdjust="0"/>
  </p:normalViewPr>
  <p:slideViewPr>
    <p:cSldViewPr>
      <p:cViewPr>
        <p:scale>
          <a:sx n="80" d="100"/>
          <a:sy n="80" d="100"/>
        </p:scale>
        <p:origin x="-852" y="3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623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5514"/>
    </p:cViewPr>
  </p:sorterViewPr>
  <p:notesViewPr>
    <p:cSldViewPr>
      <p:cViewPr varScale="1">
        <p:scale>
          <a:sx n="83" d="100"/>
          <a:sy n="83" d="100"/>
        </p:scale>
        <p:origin x="-1992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1BE3F6-3759-4AB1-803C-AC387ADB8BB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E4D66F-0963-41E0-8DB5-8F7AE4DBB9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5966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omb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mb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5.xml"/><Relationship Id="rId1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5.xml"/><Relationship Id="rId1" Type="http://schemas.openxmlformats.org/officeDocument/2006/relationships/audio" Target="../media/audio1.wav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1800" b="1" smtClean="0">
                <a:latin typeface="Arial" pitchFamily="34" charset="0"/>
                <a:cs typeface="Arial" pitchFamily="34" charset="0"/>
              </a:rPr>
              <a:t>VY_32_INOVACE_12_04_podstatná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jména (pádové otázky)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 E S K Ý  J A Z Y K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4034450"/>
      </p:ext>
    </p:extLst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Popis prezentace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</a:t>
            </a:r>
            <a:r>
              <a:rPr lang="cs-CZ" dirty="0" smtClean="0"/>
              <a:t>. snímek </a:t>
            </a:r>
            <a:r>
              <a:rPr lang="cs-CZ" dirty="0" smtClean="0"/>
              <a:t>– pádové otázky (výklad)</a:t>
            </a:r>
          </a:p>
          <a:p>
            <a:r>
              <a:rPr lang="cs-CZ" dirty="0" smtClean="0"/>
              <a:t>2. snímek -  úkol č. 9, přiřazování pádových otázek s tajenkou</a:t>
            </a:r>
          </a:p>
          <a:p>
            <a:r>
              <a:rPr lang="cs-CZ" dirty="0" smtClean="0"/>
              <a:t>3. snímek – správné řešení úkolu č</a:t>
            </a:r>
            <a:r>
              <a:rPr lang="cs-CZ" dirty="0" smtClean="0"/>
              <a:t>. 9</a:t>
            </a:r>
            <a:endParaRPr lang="cs-CZ" dirty="0" smtClean="0"/>
          </a:p>
          <a:p>
            <a:r>
              <a:rPr lang="cs-CZ" dirty="0" smtClean="0"/>
              <a:t>4. snímek – úkol č</a:t>
            </a:r>
            <a:r>
              <a:rPr lang="cs-CZ" dirty="0" smtClean="0"/>
              <a:t>. 10</a:t>
            </a:r>
            <a:r>
              <a:rPr lang="cs-CZ" dirty="0" smtClean="0"/>
              <a:t>, přiřazování pádových otázek s tajenkou</a:t>
            </a:r>
          </a:p>
          <a:p>
            <a:r>
              <a:rPr lang="cs-CZ" dirty="0" smtClean="0"/>
              <a:t>5. snímek – správné řešení úkolu č</a:t>
            </a:r>
            <a:r>
              <a:rPr lang="cs-CZ" dirty="0" smtClean="0"/>
              <a:t>. 10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PÁD 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8291264" cy="65935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Pádové otázky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1. pád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2. pád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3. pád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4. pád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5. pád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6. pád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7. pád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Kdo, co?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Koho, čeho?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Komu, čemu?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Koho, co?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Oslovujeme, voláme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(o) kom? (o) čem?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Kým , čím?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Úkol č. 9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8219256" cy="659352"/>
          </a:xfrm>
        </p:spPr>
        <p:txBody>
          <a:bodyPr/>
          <a:lstStyle/>
          <a:p>
            <a:pPr algn="just"/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Přiřaď správně pádovou otázku. Písmena v tajence seřaď tak, jak jdou za sebou pádové otázky (1. až 7. pád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).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780928"/>
            <a:ext cx="4040188" cy="3579392"/>
          </a:xfrm>
          <a:solidFill>
            <a:srgbClr val="FF99FF"/>
          </a:solidFill>
        </p:spPr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effectLst>
                <a:outerShdw blurRad="50800" dist="50800" dir="5400000" algn="ctr" rotWithShape="0">
                  <a:srgbClr val="FF99FF"/>
                </a:outerShdw>
              </a:effectLst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Telefon zvoní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Bez zvuku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Mává babičce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Vypni zvuk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 tiskárně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Mává křídly</a:t>
            </a:r>
          </a:p>
          <a:p>
            <a:pPr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1. pád	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4. pád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7. pád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6. pád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2. pád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3. pád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7cípá hvězda 6"/>
          <p:cNvSpPr/>
          <p:nvPr/>
        </p:nvSpPr>
        <p:spPr>
          <a:xfrm>
            <a:off x="6732240" y="2996952"/>
            <a:ext cx="914400" cy="4572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R</a:t>
            </a:r>
            <a:endParaRPr lang="cs-CZ" b="1" dirty="0"/>
          </a:p>
        </p:txBody>
      </p:sp>
      <p:sp>
        <p:nvSpPr>
          <p:cNvPr id="8" name="7cípá hvězda 7"/>
          <p:cNvSpPr/>
          <p:nvPr/>
        </p:nvSpPr>
        <p:spPr>
          <a:xfrm>
            <a:off x="6732240" y="3501008"/>
            <a:ext cx="914400" cy="4572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9" name="7cípá hvězda 8"/>
          <p:cNvSpPr/>
          <p:nvPr/>
        </p:nvSpPr>
        <p:spPr>
          <a:xfrm>
            <a:off x="6732240" y="4005064"/>
            <a:ext cx="914400" cy="4572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</a:t>
            </a:r>
            <a:endParaRPr lang="cs-CZ" b="1" dirty="0"/>
          </a:p>
        </p:txBody>
      </p:sp>
      <p:sp>
        <p:nvSpPr>
          <p:cNvPr id="10" name="7cípá hvězda 9"/>
          <p:cNvSpPr/>
          <p:nvPr/>
        </p:nvSpPr>
        <p:spPr>
          <a:xfrm>
            <a:off x="6732240" y="4509120"/>
            <a:ext cx="914400" cy="4572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</a:t>
            </a:r>
            <a:endParaRPr lang="cs-CZ" b="1" dirty="0"/>
          </a:p>
        </p:txBody>
      </p:sp>
      <p:sp>
        <p:nvSpPr>
          <p:cNvPr id="11" name="7cípá hvězda 10"/>
          <p:cNvSpPr/>
          <p:nvPr/>
        </p:nvSpPr>
        <p:spPr>
          <a:xfrm>
            <a:off x="6732240" y="5013176"/>
            <a:ext cx="914400" cy="4572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12" name="7cípá hvězda 11"/>
          <p:cNvSpPr/>
          <p:nvPr/>
        </p:nvSpPr>
        <p:spPr>
          <a:xfrm>
            <a:off x="6732240" y="5517232"/>
            <a:ext cx="914400" cy="4572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</a:t>
            </a:r>
            <a:endParaRPr lang="cs-CZ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Máš to správně?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8219256" cy="659352"/>
          </a:xfrm>
        </p:spPr>
        <p:txBody>
          <a:bodyPr/>
          <a:lstStyle/>
          <a:p>
            <a:pPr algn="just"/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Tajenka:</a:t>
            </a:r>
            <a:r>
              <a:rPr lang="cs-CZ" dirty="0" smtClean="0">
                <a:solidFill>
                  <a:schemeClr val="tx1"/>
                </a:solidFill>
              </a:rPr>
              <a:t>   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95536" y="2564904"/>
            <a:ext cx="4040188" cy="3845720"/>
          </a:xfrm>
          <a:solidFill>
            <a:srgbClr val="FF99FF"/>
          </a:solidFill>
        </p:spPr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effectLst>
                <a:outerShdw blurRad="50800" dist="50800" dir="5400000" algn="ctr" rotWithShape="0">
                  <a:srgbClr val="FF99FF"/>
                </a:outerShdw>
              </a:effectLst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Telefon zvoní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Bez zvuku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Mává babičce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Vypni zvuk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 tiskárně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Mává křídly</a:t>
            </a:r>
          </a:p>
          <a:p>
            <a:pPr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1. pád	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4. pád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7. pád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6. pád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2. pád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3. pád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7cípá hvězda 6"/>
          <p:cNvSpPr/>
          <p:nvPr/>
        </p:nvSpPr>
        <p:spPr>
          <a:xfrm>
            <a:off x="6732240" y="2996952"/>
            <a:ext cx="914400" cy="4572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R</a:t>
            </a:r>
            <a:endParaRPr lang="cs-CZ" b="1" dirty="0"/>
          </a:p>
        </p:txBody>
      </p:sp>
      <p:sp>
        <p:nvSpPr>
          <p:cNvPr id="8" name="7cípá hvězda 7"/>
          <p:cNvSpPr/>
          <p:nvPr/>
        </p:nvSpPr>
        <p:spPr>
          <a:xfrm>
            <a:off x="6732240" y="3501008"/>
            <a:ext cx="914400" cy="4572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9" name="7cípá hvězda 8"/>
          <p:cNvSpPr/>
          <p:nvPr/>
        </p:nvSpPr>
        <p:spPr>
          <a:xfrm>
            <a:off x="6732240" y="4005064"/>
            <a:ext cx="914400" cy="4572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</a:t>
            </a:r>
            <a:endParaRPr lang="cs-CZ" b="1" dirty="0"/>
          </a:p>
        </p:txBody>
      </p:sp>
      <p:sp>
        <p:nvSpPr>
          <p:cNvPr id="10" name="7cípá hvězda 9"/>
          <p:cNvSpPr/>
          <p:nvPr/>
        </p:nvSpPr>
        <p:spPr>
          <a:xfrm>
            <a:off x="6732240" y="4509120"/>
            <a:ext cx="914400" cy="4572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</a:t>
            </a:r>
            <a:endParaRPr lang="cs-CZ" b="1" dirty="0"/>
          </a:p>
        </p:txBody>
      </p:sp>
      <p:sp>
        <p:nvSpPr>
          <p:cNvPr id="11" name="7cípá hvězda 10"/>
          <p:cNvSpPr/>
          <p:nvPr/>
        </p:nvSpPr>
        <p:spPr>
          <a:xfrm>
            <a:off x="6732240" y="5013176"/>
            <a:ext cx="914400" cy="4572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12" name="7cípá hvězda 11"/>
          <p:cNvSpPr/>
          <p:nvPr/>
        </p:nvSpPr>
        <p:spPr>
          <a:xfrm>
            <a:off x="6732240" y="5517232"/>
            <a:ext cx="914400" cy="4572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</a:t>
            </a:r>
            <a:endParaRPr lang="cs-CZ" b="1" dirty="0"/>
          </a:p>
        </p:txBody>
      </p:sp>
      <p:sp>
        <p:nvSpPr>
          <p:cNvPr id="13" name="7cípá hvězda 12"/>
          <p:cNvSpPr/>
          <p:nvPr/>
        </p:nvSpPr>
        <p:spPr>
          <a:xfrm>
            <a:off x="1907704" y="1916832"/>
            <a:ext cx="914400" cy="4572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R</a:t>
            </a:r>
            <a:endParaRPr lang="cs-CZ" b="1" dirty="0"/>
          </a:p>
        </p:txBody>
      </p:sp>
      <p:sp>
        <p:nvSpPr>
          <p:cNvPr id="14" name="7cípá hvězda 13"/>
          <p:cNvSpPr/>
          <p:nvPr/>
        </p:nvSpPr>
        <p:spPr>
          <a:xfrm>
            <a:off x="2915816" y="1916832"/>
            <a:ext cx="914400" cy="4572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15" name="7cípá hvězda 14"/>
          <p:cNvSpPr/>
          <p:nvPr/>
        </p:nvSpPr>
        <p:spPr>
          <a:xfrm>
            <a:off x="3923928" y="1916832"/>
            <a:ext cx="914400" cy="4572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</a:t>
            </a:r>
            <a:endParaRPr lang="cs-CZ" b="1" dirty="0"/>
          </a:p>
        </p:txBody>
      </p:sp>
      <p:sp>
        <p:nvSpPr>
          <p:cNvPr id="16" name="7cípá hvězda 15"/>
          <p:cNvSpPr/>
          <p:nvPr/>
        </p:nvSpPr>
        <p:spPr>
          <a:xfrm>
            <a:off x="4932040" y="1916832"/>
            <a:ext cx="914400" cy="4572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17" name="7cípá hvězda 16"/>
          <p:cNvSpPr/>
          <p:nvPr/>
        </p:nvSpPr>
        <p:spPr>
          <a:xfrm>
            <a:off x="5940152" y="1916832"/>
            <a:ext cx="914400" cy="4572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</a:t>
            </a:r>
            <a:endParaRPr lang="cs-CZ" b="1" dirty="0"/>
          </a:p>
        </p:txBody>
      </p:sp>
      <p:sp>
        <p:nvSpPr>
          <p:cNvPr id="18" name="7cípá hvězda 17"/>
          <p:cNvSpPr/>
          <p:nvPr/>
        </p:nvSpPr>
        <p:spPr>
          <a:xfrm>
            <a:off x="6948264" y="1916832"/>
            <a:ext cx="914400" cy="4572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</a:t>
            </a:r>
            <a:endParaRPr lang="cs-CZ" b="1" dirty="0"/>
          </a:p>
        </p:txBody>
      </p:sp>
      <p:cxnSp>
        <p:nvCxnSpPr>
          <p:cNvPr id="23" name="Přímá spojovací šipka 22"/>
          <p:cNvCxnSpPr/>
          <p:nvPr/>
        </p:nvCxnSpPr>
        <p:spPr>
          <a:xfrm>
            <a:off x="3059832" y="3212976"/>
            <a:ext cx="129614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>
            <a:off x="2555776" y="3717032"/>
            <a:ext cx="1800200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3059832" y="4293096"/>
            <a:ext cx="1296144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V="1">
            <a:off x="2627784" y="3717032"/>
            <a:ext cx="1728192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V="1">
            <a:off x="2483768" y="4725144"/>
            <a:ext cx="187220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 flipV="1">
            <a:off x="2627784" y="4221088"/>
            <a:ext cx="1728192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7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7236296" y="1196752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Úkol č. 10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8219256" cy="65935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Zkusíme si další?  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solidFill>
            <a:srgbClr val="996633"/>
          </a:solidFill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>
              <a:effectLst>
                <a:outerShdw blurRad="50800" dist="50800" dir="5400000" algn="ctr" rotWithShape="0">
                  <a:srgbClr val="FF99FF"/>
                </a:outerShdw>
              </a:effectLst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Děvčata bruslí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U studny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Sestře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Umývá nádobí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Šimone!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 kapkách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Živí se trávou</a:t>
            </a:r>
          </a:p>
          <a:p>
            <a:pPr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solidFill>
            <a:srgbClr val="FFFF99"/>
          </a:solidFill>
        </p:spPr>
        <p:txBody>
          <a:bodyPr>
            <a:normAutofit lnSpcReduction="10000"/>
          </a:bodyPr>
          <a:lstStyle/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1. pád	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3. pád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6. pád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7. pád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2. pád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4. pád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5. pád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7cípá hvězda 6"/>
          <p:cNvSpPr/>
          <p:nvPr/>
        </p:nvSpPr>
        <p:spPr>
          <a:xfrm>
            <a:off x="6732240" y="2852936"/>
            <a:ext cx="914400" cy="457200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</a:t>
            </a:r>
            <a:endParaRPr lang="cs-CZ" b="1" dirty="0"/>
          </a:p>
        </p:txBody>
      </p:sp>
      <p:sp>
        <p:nvSpPr>
          <p:cNvPr id="8" name="7cípá hvězda 7"/>
          <p:cNvSpPr/>
          <p:nvPr/>
        </p:nvSpPr>
        <p:spPr>
          <a:xfrm>
            <a:off x="6732240" y="3356992"/>
            <a:ext cx="914400" cy="457200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L</a:t>
            </a:r>
            <a:endParaRPr lang="cs-CZ" b="1" dirty="0"/>
          </a:p>
        </p:txBody>
      </p:sp>
      <p:sp>
        <p:nvSpPr>
          <p:cNvPr id="9" name="7cípá hvězda 8"/>
          <p:cNvSpPr/>
          <p:nvPr/>
        </p:nvSpPr>
        <p:spPr>
          <a:xfrm>
            <a:off x="6732240" y="3861048"/>
            <a:ext cx="914400" cy="457200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Á</a:t>
            </a:r>
            <a:endParaRPr lang="cs-CZ" b="1" dirty="0"/>
          </a:p>
        </p:txBody>
      </p:sp>
      <p:sp>
        <p:nvSpPr>
          <p:cNvPr id="10" name="7cípá hvězda 9"/>
          <p:cNvSpPr/>
          <p:nvPr/>
        </p:nvSpPr>
        <p:spPr>
          <a:xfrm>
            <a:off x="6732240" y="4365104"/>
            <a:ext cx="914400" cy="457200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Ř</a:t>
            </a:r>
            <a:endParaRPr lang="cs-CZ" b="1" dirty="0"/>
          </a:p>
        </p:txBody>
      </p:sp>
      <p:sp>
        <p:nvSpPr>
          <p:cNvPr id="11" name="7cípá hvězda 10"/>
          <p:cNvSpPr/>
          <p:nvPr/>
        </p:nvSpPr>
        <p:spPr>
          <a:xfrm>
            <a:off x="6732240" y="4869160"/>
            <a:ext cx="914400" cy="457200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12" name="7cípá hvězda 11"/>
          <p:cNvSpPr/>
          <p:nvPr/>
        </p:nvSpPr>
        <p:spPr>
          <a:xfrm>
            <a:off x="6732240" y="5373216"/>
            <a:ext cx="914400" cy="457200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Š</a:t>
            </a:r>
            <a:endParaRPr lang="cs-CZ" b="1" dirty="0"/>
          </a:p>
        </p:txBody>
      </p:sp>
      <p:sp>
        <p:nvSpPr>
          <p:cNvPr id="13" name="Veselý obličej 12"/>
          <p:cNvSpPr/>
          <p:nvPr/>
        </p:nvSpPr>
        <p:spPr>
          <a:xfrm>
            <a:off x="6372200" y="1196752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7cípá hvězda 13"/>
          <p:cNvSpPr/>
          <p:nvPr/>
        </p:nvSpPr>
        <p:spPr>
          <a:xfrm>
            <a:off x="6732240" y="5877272"/>
            <a:ext cx="914400" cy="457200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</a:t>
            </a:r>
            <a:endParaRPr lang="cs-CZ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Máš to správně?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8219256" cy="659352"/>
          </a:xfrm>
        </p:spPr>
        <p:txBody>
          <a:bodyPr/>
          <a:lstStyle/>
          <a:p>
            <a:pPr algn="just"/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Tajenka:  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solidFill>
            <a:srgbClr val="996633"/>
          </a:solidFill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>
              <a:effectLst>
                <a:outerShdw blurRad="50800" dist="50800" dir="5400000" algn="ctr" rotWithShape="0">
                  <a:srgbClr val="FF99FF"/>
                </a:outerShdw>
              </a:effectLst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Děvčata bruslí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U studny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Sestře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Umývá nádobí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Šimone!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 kapkách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Živí se trávou</a:t>
            </a:r>
          </a:p>
          <a:p>
            <a:pPr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solidFill>
            <a:srgbClr val="FFFF99"/>
          </a:solidFill>
        </p:spPr>
        <p:txBody>
          <a:bodyPr>
            <a:normAutofit lnSpcReduction="10000"/>
          </a:bodyPr>
          <a:lstStyle/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1. pád	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3. pád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6. pád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7. pád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2. pád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4. pád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5. pád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7cípá hvězda 6"/>
          <p:cNvSpPr/>
          <p:nvPr/>
        </p:nvSpPr>
        <p:spPr>
          <a:xfrm>
            <a:off x="6732240" y="2852936"/>
            <a:ext cx="914400" cy="457200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</a:t>
            </a:r>
            <a:endParaRPr lang="cs-CZ" b="1" dirty="0"/>
          </a:p>
        </p:txBody>
      </p:sp>
      <p:sp>
        <p:nvSpPr>
          <p:cNvPr id="8" name="7cípá hvězda 7"/>
          <p:cNvSpPr/>
          <p:nvPr/>
        </p:nvSpPr>
        <p:spPr>
          <a:xfrm>
            <a:off x="6732240" y="3356992"/>
            <a:ext cx="914400" cy="457200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L</a:t>
            </a:r>
            <a:endParaRPr lang="cs-CZ" b="1" dirty="0"/>
          </a:p>
        </p:txBody>
      </p:sp>
      <p:sp>
        <p:nvSpPr>
          <p:cNvPr id="9" name="7cípá hvězda 8"/>
          <p:cNvSpPr/>
          <p:nvPr/>
        </p:nvSpPr>
        <p:spPr>
          <a:xfrm>
            <a:off x="6732240" y="3861048"/>
            <a:ext cx="914400" cy="457200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Á</a:t>
            </a:r>
            <a:endParaRPr lang="cs-CZ" b="1" dirty="0"/>
          </a:p>
        </p:txBody>
      </p:sp>
      <p:sp>
        <p:nvSpPr>
          <p:cNvPr id="10" name="7cípá hvězda 9"/>
          <p:cNvSpPr/>
          <p:nvPr/>
        </p:nvSpPr>
        <p:spPr>
          <a:xfrm>
            <a:off x="6732240" y="4365104"/>
            <a:ext cx="914400" cy="457200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Ř</a:t>
            </a:r>
            <a:endParaRPr lang="cs-CZ" b="1" dirty="0"/>
          </a:p>
        </p:txBody>
      </p:sp>
      <p:sp>
        <p:nvSpPr>
          <p:cNvPr id="11" name="7cípá hvězda 10"/>
          <p:cNvSpPr/>
          <p:nvPr/>
        </p:nvSpPr>
        <p:spPr>
          <a:xfrm>
            <a:off x="6732240" y="4869160"/>
            <a:ext cx="914400" cy="457200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12" name="7cípá hvězda 11"/>
          <p:cNvSpPr/>
          <p:nvPr/>
        </p:nvSpPr>
        <p:spPr>
          <a:xfrm>
            <a:off x="6732240" y="5373216"/>
            <a:ext cx="914400" cy="457200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Š</a:t>
            </a:r>
            <a:endParaRPr lang="cs-CZ" b="1" dirty="0"/>
          </a:p>
        </p:txBody>
      </p:sp>
      <p:sp>
        <p:nvSpPr>
          <p:cNvPr id="14" name="7cípá hvězda 13"/>
          <p:cNvSpPr/>
          <p:nvPr/>
        </p:nvSpPr>
        <p:spPr>
          <a:xfrm>
            <a:off x="6732240" y="5877272"/>
            <a:ext cx="914400" cy="457200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</a:t>
            </a:r>
            <a:endParaRPr lang="cs-CZ" b="1" dirty="0"/>
          </a:p>
        </p:txBody>
      </p:sp>
      <p:sp>
        <p:nvSpPr>
          <p:cNvPr id="15" name="7cípá hvězda 14"/>
          <p:cNvSpPr/>
          <p:nvPr/>
        </p:nvSpPr>
        <p:spPr>
          <a:xfrm>
            <a:off x="1979712" y="1916832"/>
            <a:ext cx="914400" cy="457200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</a:t>
            </a:r>
            <a:endParaRPr lang="cs-CZ" b="1" dirty="0"/>
          </a:p>
        </p:txBody>
      </p:sp>
      <p:sp>
        <p:nvSpPr>
          <p:cNvPr id="16" name="7cípá hvězda 15"/>
          <p:cNvSpPr/>
          <p:nvPr/>
        </p:nvSpPr>
        <p:spPr>
          <a:xfrm>
            <a:off x="2987824" y="1916832"/>
            <a:ext cx="914400" cy="457200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17" name="7cípá hvězda 16"/>
          <p:cNvSpPr/>
          <p:nvPr/>
        </p:nvSpPr>
        <p:spPr>
          <a:xfrm>
            <a:off x="3995936" y="1916832"/>
            <a:ext cx="914400" cy="457200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L</a:t>
            </a:r>
            <a:endParaRPr lang="cs-CZ" b="1" dirty="0"/>
          </a:p>
        </p:txBody>
      </p:sp>
      <p:sp>
        <p:nvSpPr>
          <p:cNvPr id="18" name="7cípá hvězda 17"/>
          <p:cNvSpPr/>
          <p:nvPr/>
        </p:nvSpPr>
        <p:spPr>
          <a:xfrm>
            <a:off x="5004048" y="1916832"/>
            <a:ext cx="914400" cy="457200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Š</a:t>
            </a:r>
            <a:endParaRPr lang="cs-CZ" b="1" dirty="0"/>
          </a:p>
        </p:txBody>
      </p:sp>
      <p:sp>
        <p:nvSpPr>
          <p:cNvPr id="19" name="7cípá hvězda 18"/>
          <p:cNvSpPr/>
          <p:nvPr/>
        </p:nvSpPr>
        <p:spPr>
          <a:xfrm>
            <a:off x="6012160" y="1916832"/>
            <a:ext cx="914400" cy="457200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</a:t>
            </a:r>
            <a:endParaRPr lang="cs-CZ" b="1" dirty="0"/>
          </a:p>
        </p:txBody>
      </p:sp>
      <p:sp>
        <p:nvSpPr>
          <p:cNvPr id="20" name="7cípá hvězda 19"/>
          <p:cNvSpPr/>
          <p:nvPr/>
        </p:nvSpPr>
        <p:spPr>
          <a:xfrm>
            <a:off x="7020272" y="1916832"/>
            <a:ext cx="914400" cy="457200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Á</a:t>
            </a:r>
            <a:endParaRPr lang="cs-CZ" b="1" dirty="0"/>
          </a:p>
        </p:txBody>
      </p:sp>
      <p:sp>
        <p:nvSpPr>
          <p:cNvPr id="21" name="7cípá hvězda 20"/>
          <p:cNvSpPr/>
          <p:nvPr/>
        </p:nvSpPr>
        <p:spPr>
          <a:xfrm>
            <a:off x="8028384" y="1916832"/>
            <a:ext cx="914400" cy="457200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Ř</a:t>
            </a:r>
            <a:endParaRPr lang="cs-CZ" b="1" dirty="0"/>
          </a:p>
        </p:txBody>
      </p:sp>
      <p:cxnSp>
        <p:nvCxnSpPr>
          <p:cNvPr id="23" name="Přímá spojovací šipka 22"/>
          <p:cNvCxnSpPr/>
          <p:nvPr/>
        </p:nvCxnSpPr>
        <p:spPr>
          <a:xfrm>
            <a:off x="3131840" y="3140968"/>
            <a:ext cx="12241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2339752" y="3573016"/>
            <a:ext cx="2088232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V="1">
            <a:off x="2555776" y="3645024"/>
            <a:ext cx="180020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>
            <a:off x="3203848" y="4509120"/>
            <a:ext cx="1224136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>
            <a:off x="2195736" y="4941168"/>
            <a:ext cx="2232248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 flipV="1">
            <a:off x="2699792" y="4077072"/>
            <a:ext cx="1656184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 flipV="1">
            <a:off x="3059832" y="4509120"/>
            <a:ext cx="1296144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7596336" y="1340768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 fontScale="85000" lnSpcReduction="10000"/>
          </a:bodyPr>
          <a:lstStyle/>
          <a:p>
            <a:endParaRPr lang="cs-CZ" sz="2000" dirty="0" smtClean="0"/>
          </a:p>
          <a:p>
            <a:r>
              <a:rPr lang="cs-CZ" sz="2000" dirty="0" smtClean="0"/>
              <a:t>Microsoft PowerPoint_vložení_klipart_potlesk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Microsoft PowerPoint_vložení_klipart_</a:t>
            </a:r>
            <a:r>
              <a:rPr lang="cs-CZ" sz="2000" dirty="0" err="1" smtClean="0"/>
              <a:t>smajlík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Microsoft PowerPoint_vložení_tvary</a:t>
            </a:r>
            <a:endParaRPr lang="cs-CZ" sz="2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5157192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323528" y="4324454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i="1" dirty="0" smtClean="0"/>
              <a:t>Autorem materiálu a všech jeho částí, není-li uvedeno jinak</a:t>
            </a:r>
            <a:r>
              <a:rPr lang="cs-CZ" i="1" smtClean="0"/>
              <a:t>, </a:t>
            </a:r>
          </a:p>
          <a:p>
            <a:pPr algn="ctr"/>
            <a:r>
              <a:rPr lang="cs-CZ" i="1" smtClean="0"/>
              <a:t>je </a:t>
            </a:r>
            <a:r>
              <a:rPr lang="cs-CZ" i="1" dirty="0" smtClean="0"/>
              <a:t>Mgr. Monika Nováková.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4791086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2381</TotalTime>
  <Words>311</Words>
  <Application>Microsoft Office PowerPoint</Application>
  <PresentationFormat>Předvádění na obrazovce (4:3)</PresentationFormat>
  <Paragraphs>146</Paragraphs>
  <Slides>8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Popis prezentace </vt:lpstr>
      <vt:lpstr>PÁD </vt:lpstr>
      <vt:lpstr>Úkol č. 9</vt:lpstr>
      <vt:lpstr>Máš to správně?</vt:lpstr>
      <vt:lpstr>Úkol č. 10</vt:lpstr>
      <vt:lpstr>Máš to správně?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Monika Nováková</dc:creator>
  <cp:lastModifiedBy>Martin Králík</cp:lastModifiedBy>
  <cp:revision>425</cp:revision>
  <dcterms:created xsi:type="dcterms:W3CDTF">2011-09-22T16:20:35Z</dcterms:created>
  <dcterms:modified xsi:type="dcterms:W3CDTF">2012-03-15T05:27:23Z</dcterms:modified>
</cp:coreProperties>
</file>