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70" r:id="rId2"/>
    <p:sldId id="271" r:id="rId3"/>
    <p:sldId id="263" r:id="rId4"/>
    <p:sldId id="264" r:id="rId5"/>
    <p:sldId id="259" r:id="rId6"/>
    <p:sldId id="266" r:id="rId7"/>
    <p:sldId id="267" r:id="rId8"/>
    <p:sldId id="26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441" autoAdjust="0"/>
    <p:restoredTop sz="94660"/>
  </p:normalViewPr>
  <p:slideViewPr>
    <p:cSldViewPr>
      <p:cViewPr varScale="1">
        <p:scale>
          <a:sx n="65" d="100"/>
          <a:sy n="65" d="100"/>
        </p:scale>
        <p:origin x="-154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Halamová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dirty="0" err="1" smtClean="0"/>
            <a:t>Beim</a:t>
          </a:r>
          <a:r>
            <a:rPr lang="cs-CZ" sz="2000" dirty="0" smtClean="0"/>
            <a:t> </a:t>
          </a:r>
          <a:r>
            <a:rPr lang="cs-CZ" sz="2000" dirty="0" err="1" smtClean="0"/>
            <a:t>Arzt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dirty="0" smtClean="0"/>
            <a:t>NÁZEV: VY_22_INOVACE_</a:t>
          </a:r>
          <a:r>
            <a:rPr lang="cs-CZ" sz="2000" b="0" dirty="0" smtClean="0"/>
            <a:t>06</a:t>
          </a:r>
          <a:r>
            <a:rPr lang="cs-CZ" sz="2000" dirty="0" smtClean="0"/>
            <a:t>_NJ9_</a:t>
          </a:r>
          <a:r>
            <a:rPr lang="cs-CZ" sz="2000" dirty="0" err="1" smtClean="0"/>
            <a:t>Beim</a:t>
          </a:r>
          <a:r>
            <a:rPr lang="cs-CZ" sz="2000" dirty="0" smtClean="0"/>
            <a:t> </a:t>
          </a:r>
          <a:r>
            <a:rPr lang="cs-CZ" sz="2000" dirty="0" err="1" smtClean="0"/>
            <a:t>Arzt</a:t>
          </a:r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CF65C3F-8451-40C1-B3FD-3EF791919466}" type="presOf" srcId="{1F4F8BC0-F267-4379-9FE7-6FFC8B64BAD8}" destId="{017154CD-D9A9-4968-AD11-1207A3C4C00A}" srcOrd="1" destOrd="0" presId="urn:microsoft.com/office/officeart/2005/8/layout/target3"/>
    <dgm:cxn modelId="{A4BFBBBE-FB96-41BE-8DDD-409C6E5CFB27}" type="presOf" srcId="{D1B46980-6531-4606-95E6-44980827E919}" destId="{6140AFEC-043D-4C43-A2F9-D0F5331DF3A3}" srcOrd="0" destOrd="0" presId="urn:microsoft.com/office/officeart/2005/8/layout/target3"/>
    <dgm:cxn modelId="{B6FD8994-E3D5-43A9-A098-27DDE3FC6364}" type="presOf" srcId="{26CBEA56-8CFD-48C0-BD6E-2EB16B1FBF42}" destId="{5583D5C5-FAFF-4548-819C-80E289F73770}" srcOrd="0" destOrd="0" presId="urn:microsoft.com/office/officeart/2005/8/layout/target3"/>
    <dgm:cxn modelId="{D09496E0-5C20-458C-A936-BDFA9AF6772C}" type="presOf" srcId="{D1B46980-6531-4606-95E6-44980827E919}" destId="{2BE915AB-18AA-4053-B92C-3BFC9ED204BB}" srcOrd="1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C2991512-398E-4A89-8672-5ACA29775F68}" type="presOf" srcId="{1F4F8BC0-F267-4379-9FE7-6FFC8B64BAD8}" destId="{C8857ABF-5052-4733-A46C-0F8B764FF76F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E89B05E-F6CE-419C-A6F7-52D00FB65701}" type="presOf" srcId="{D1D4F407-5343-4D3F-B5B9-D407B03CAEB4}" destId="{AED2198E-93D5-4001-81B4-73124B309672}" srcOrd="1" destOrd="0" presId="urn:microsoft.com/office/officeart/2005/8/layout/target3"/>
    <dgm:cxn modelId="{3702F18C-AC11-4D68-9981-58ECAC454096}" type="presOf" srcId="{757F3AB3-0718-4624-B441-E567A8F0AB56}" destId="{333A1088-737F-45CB-B68E-254E46348037}" srcOrd="0" destOrd="0" presId="urn:microsoft.com/office/officeart/2005/8/layout/target3"/>
    <dgm:cxn modelId="{1498471D-DDB7-42F1-8A76-43412C5DA3CF}" type="presOf" srcId="{1AE9165A-6B70-4FFD-A49C-881BF73B4F04}" destId="{A9F01C16-B5C0-47B0-9750-F7E5E11674A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B58F265-30AB-4FAD-A86D-F13E9903C904}" type="presOf" srcId="{26CBEA56-8CFD-48C0-BD6E-2EB16B1FBF42}" destId="{92E1E9E3-D1F0-4866-9424-7ECC0DD990BC}" srcOrd="1" destOrd="0" presId="urn:microsoft.com/office/officeart/2005/8/layout/target3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5B9CEA1B-0B62-46FD-9588-B5589CF1AD14}" type="presOf" srcId="{D1D4F407-5343-4D3F-B5B9-D407B03CAEB4}" destId="{D005CE8C-CC26-4C3E-AC11-E15060ECD759}" srcOrd="0" destOrd="0" presId="urn:microsoft.com/office/officeart/2005/8/layout/target3"/>
    <dgm:cxn modelId="{FE8C54EB-0B09-4DE9-A3DF-3BADEEFDCE60}" type="presOf" srcId="{1AE9165A-6B70-4FFD-A49C-881BF73B4F04}" destId="{BD3627E9-8FC8-4A2F-B3EA-FAE798EF81D8}" srcOrd="1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7EAE2323-5D3B-4750-9BB1-DB0047EBD9B7}" type="presParOf" srcId="{333A1088-737F-45CB-B68E-254E46348037}" destId="{F5ABB229-8D3B-4694-996A-96F23CF14429}" srcOrd="0" destOrd="0" presId="urn:microsoft.com/office/officeart/2005/8/layout/target3"/>
    <dgm:cxn modelId="{1E13EF9F-F704-404B-9320-31B4EDE666B8}" type="presParOf" srcId="{333A1088-737F-45CB-B68E-254E46348037}" destId="{F41139FD-01EE-4571-8B17-4FB00FC51163}" srcOrd="1" destOrd="0" presId="urn:microsoft.com/office/officeart/2005/8/layout/target3"/>
    <dgm:cxn modelId="{C0E07392-05FB-474B-984B-173FC4C9F4D2}" type="presParOf" srcId="{333A1088-737F-45CB-B68E-254E46348037}" destId="{D005CE8C-CC26-4C3E-AC11-E15060ECD759}" srcOrd="2" destOrd="0" presId="urn:microsoft.com/office/officeart/2005/8/layout/target3"/>
    <dgm:cxn modelId="{2E4FF7DF-94B9-4A27-BB95-3535EF8D2ADB}" type="presParOf" srcId="{333A1088-737F-45CB-B68E-254E46348037}" destId="{2C702D82-9B77-49B7-9568-BB8EB47C3372}" srcOrd="3" destOrd="0" presId="urn:microsoft.com/office/officeart/2005/8/layout/target3"/>
    <dgm:cxn modelId="{8A9B5F8F-EAF2-401D-B028-3AC919F0F006}" type="presParOf" srcId="{333A1088-737F-45CB-B68E-254E46348037}" destId="{A52A0455-90FF-4808-ABD0-F02540D31D5A}" srcOrd="4" destOrd="0" presId="urn:microsoft.com/office/officeart/2005/8/layout/target3"/>
    <dgm:cxn modelId="{464E9685-464F-4A44-B650-9BAD382ABCAE}" type="presParOf" srcId="{333A1088-737F-45CB-B68E-254E46348037}" destId="{6140AFEC-043D-4C43-A2F9-D0F5331DF3A3}" srcOrd="5" destOrd="0" presId="urn:microsoft.com/office/officeart/2005/8/layout/target3"/>
    <dgm:cxn modelId="{EE91AE7E-DF38-4C30-AD98-D7E4C0B38147}" type="presParOf" srcId="{333A1088-737F-45CB-B68E-254E46348037}" destId="{71A10DEB-455E-4133-A618-0A0EE82A21E3}" srcOrd="6" destOrd="0" presId="urn:microsoft.com/office/officeart/2005/8/layout/target3"/>
    <dgm:cxn modelId="{D2E6FAE3-CAFF-4DC6-B1AE-09196D3DFFB9}" type="presParOf" srcId="{333A1088-737F-45CB-B68E-254E46348037}" destId="{DA6A876D-6D25-492F-8BDC-9AE6A6CFB1FA}" srcOrd="7" destOrd="0" presId="urn:microsoft.com/office/officeart/2005/8/layout/target3"/>
    <dgm:cxn modelId="{438FBAA5-2C2E-4896-8BE1-1D70BD39D02B}" type="presParOf" srcId="{333A1088-737F-45CB-B68E-254E46348037}" destId="{A9F01C16-B5C0-47B0-9750-F7E5E11674A0}" srcOrd="8" destOrd="0" presId="urn:microsoft.com/office/officeart/2005/8/layout/target3"/>
    <dgm:cxn modelId="{F610329F-0B60-483D-BB3F-D4C7DAE423C2}" type="presParOf" srcId="{333A1088-737F-45CB-B68E-254E46348037}" destId="{5C0CF724-3222-4429-B09A-F154A62FD507}" srcOrd="9" destOrd="0" presId="urn:microsoft.com/office/officeart/2005/8/layout/target3"/>
    <dgm:cxn modelId="{7CF473DD-4CD6-4474-9AF4-961D4CC9DF99}" type="presParOf" srcId="{333A1088-737F-45CB-B68E-254E46348037}" destId="{71A5FEA7-FE77-4220-960F-2AB7AE466FE5}" srcOrd="10" destOrd="0" presId="urn:microsoft.com/office/officeart/2005/8/layout/target3"/>
    <dgm:cxn modelId="{321096C1-3A7B-4457-82FF-EB7FC8809EF4}" type="presParOf" srcId="{333A1088-737F-45CB-B68E-254E46348037}" destId="{C8857ABF-5052-4733-A46C-0F8B764FF76F}" srcOrd="11" destOrd="0" presId="urn:microsoft.com/office/officeart/2005/8/layout/target3"/>
    <dgm:cxn modelId="{7A2FEDB1-F95D-4F98-A398-9F023825D4F2}" type="presParOf" srcId="{333A1088-737F-45CB-B68E-254E46348037}" destId="{1839E65E-6E97-41D2-A171-98C033275D27}" srcOrd="12" destOrd="0" presId="urn:microsoft.com/office/officeart/2005/8/layout/target3"/>
    <dgm:cxn modelId="{89D93981-B35F-4399-8D40-BB35367FE0F5}" type="presParOf" srcId="{333A1088-737F-45CB-B68E-254E46348037}" destId="{914F10DC-A7FA-462B-9334-03354AC7EA9F}" srcOrd="13" destOrd="0" presId="urn:microsoft.com/office/officeart/2005/8/layout/target3"/>
    <dgm:cxn modelId="{063FA79B-67CB-431D-A642-E66938B757A4}" type="presParOf" srcId="{333A1088-737F-45CB-B68E-254E46348037}" destId="{5583D5C5-FAFF-4548-819C-80E289F73770}" srcOrd="14" destOrd="0" presId="urn:microsoft.com/office/officeart/2005/8/layout/target3"/>
    <dgm:cxn modelId="{A4B5F379-224E-4D66-8BA6-C9E90312D5DB}" type="presParOf" srcId="{333A1088-737F-45CB-B68E-254E46348037}" destId="{AED2198E-93D5-4001-81B4-73124B309672}" srcOrd="15" destOrd="0" presId="urn:microsoft.com/office/officeart/2005/8/layout/target3"/>
    <dgm:cxn modelId="{4793B6A6-6D88-4C92-80B9-96C624BA2659}" type="presParOf" srcId="{333A1088-737F-45CB-B68E-254E46348037}" destId="{2BE915AB-18AA-4053-B92C-3BFC9ED204BB}" srcOrd="16" destOrd="0" presId="urn:microsoft.com/office/officeart/2005/8/layout/target3"/>
    <dgm:cxn modelId="{DE5875E7-E448-42A5-A989-9CA23960166F}" type="presParOf" srcId="{333A1088-737F-45CB-B68E-254E46348037}" destId="{BD3627E9-8FC8-4A2F-B3EA-FAE798EF81D8}" srcOrd="17" destOrd="0" presId="urn:microsoft.com/office/officeart/2005/8/layout/target3"/>
    <dgm:cxn modelId="{311DDB13-9494-4360-ABD6-59A6DF05F587}" type="presParOf" srcId="{333A1088-737F-45CB-B68E-254E46348037}" destId="{017154CD-D9A9-4968-AD11-1207A3C4C00A}" srcOrd="18" destOrd="0" presId="urn:microsoft.com/office/officeart/2005/8/layout/target3"/>
    <dgm:cxn modelId="{DA49F781-74A8-4803-A365-7C1E22A9C0B3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Halamová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DA6A876D-6D25-492F-8BDC-9AE6A6CFB1FA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VY_22_INOVACE_</a:t>
          </a:r>
          <a:r>
            <a:rPr lang="cs-CZ" sz="2000" b="0" kern="1200" dirty="0" smtClean="0"/>
            <a:t>06</a:t>
          </a:r>
          <a:r>
            <a:rPr lang="cs-CZ" sz="2000" kern="1200" dirty="0" smtClean="0"/>
            <a:t>_NJ9_</a:t>
          </a:r>
          <a:r>
            <a:rPr lang="cs-CZ" sz="2000" kern="1200" dirty="0" err="1" smtClean="0"/>
            <a:t>Beim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Arzt</a:t>
          </a: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815268"/>
        <a:ext cx="6498543" cy="407634"/>
      </dsp:txXfrm>
    </dsp:sp>
    <dsp:sp modelId="{71A5FEA7-FE77-4220-960F-2AB7AE466FE5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kern="1200" dirty="0" err="1" smtClean="0"/>
            <a:t>Beim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Arzt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914F10DC-A7FA-462B-9334-03354AC7EA9F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A4FEA22-46B3-4992-8DA7-E4868DF5FD38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67AA5D-EDC1-47A6-9728-99F4C28130D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67AA5D-EDC1-47A6-9728-99F4C28130DF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FE9EBB-E587-4868-91E4-B1B2755BE4CB}" type="datetimeFigureOut">
              <a:rPr lang="de-DE" smtClean="0"/>
              <a:pPr/>
              <a:t>10.06.2013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7021E-9B56-4B63-84A2-647350495F7E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FE9EBB-E587-4868-91E4-B1B2755BE4CB}" type="datetimeFigureOut">
              <a:rPr lang="de-DE" smtClean="0"/>
              <a:pPr/>
              <a:t>10.06.2013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7021E-9B56-4B63-84A2-647350495F7E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FE9EBB-E587-4868-91E4-B1B2755BE4CB}" type="datetimeFigureOut">
              <a:rPr lang="de-DE" smtClean="0"/>
              <a:pPr/>
              <a:t>10.06.2013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7021E-9B56-4B63-84A2-647350495F7E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FE9EBB-E587-4868-91E4-B1B2755BE4CB}" type="datetimeFigureOut">
              <a:rPr lang="de-DE" smtClean="0"/>
              <a:pPr/>
              <a:t>10.06.2013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7021E-9B56-4B63-84A2-647350495F7E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FE9EBB-E587-4868-91E4-B1B2755BE4CB}" type="datetimeFigureOut">
              <a:rPr lang="de-DE" smtClean="0"/>
              <a:pPr/>
              <a:t>10.06.2013</a:t>
            </a:fld>
            <a:endParaRPr lang="de-DE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7021E-9B56-4B63-84A2-647350495F7E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FE9EBB-E587-4868-91E4-B1B2755BE4CB}" type="datetimeFigureOut">
              <a:rPr lang="de-DE" smtClean="0"/>
              <a:pPr/>
              <a:t>10.06.2013</a:t>
            </a:fld>
            <a:endParaRPr lang="de-DE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7021E-9B56-4B63-84A2-647350495F7E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FE9EBB-E587-4868-91E4-B1B2755BE4CB}" type="datetimeFigureOut">
              <a:rPr lang="de-DE" smtClean="0"/>
              <a:pPr/>
              <a:t>10.06.2013</a:t>
            </a:fld>
            <a:endParaRPr lang="de-DE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7021E-9B56-4B63-84A2-647350495F7E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FE9EBB-E587-4868-91E4-B1B2755BE4CB}" type="datetimeFigureOut">
              <a:rPr lang="de-DE" smtClean="0"/>
              <a:pPr/>
              <a:t>10.06.2013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7021E-9B56-4B63-84A2-647350495F7E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FE9EBB-E587-4868-91E4-B1B2755BE4CB}" type="datetimeFigureOut">
              <a:rPr lang="de-DE" smtClean="0"/>
              <a:pPr/>
              <a:t>10.06.2013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7021E-9B56-4B63-84A2-647350495F7E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FE9EBB-E587-4868-91E4-B1B2755BE4CB}" type="datetimeFigureOut">
              <a:rPr lang="de-DE" smtClean="0"/>
              <a:pPr/>
              <a:t>10.06.2013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7021E-9B56-4B63-84A2-647350495F7E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FE9EBB-E587-4868-91E4-B1B2755BE4CB}" type="datetimeFigureOut">
              <a:rPr lang="de-DE" smtClean="0"/>
              <a:pPr/>
              <a:t>10.06.2013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7021E-9B56-4B63-84A2-647350495F7E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FE9EBB-E587-4868-91E4-B1B2755BE4CB}" type="datetimeFigureOut">
              <a:rPr lang="de-DE" smtClean="0"/>
              <a:pPr/>
              <a:t>10.06.2013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D7021E-9B56-4B63-84A2-647350495F7E}" type="slidenum">
              <a:rPr lang="de-DE" smtClean="0"/>
              <a:pPr/>
              <a:t>‹#›</a:t>
            </a:fld>
            <a:endParaRPr lang="de-DE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76426121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67544" y="2420888"/>
            <a:ext cx="8245424" cy="26037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3200" dirty="0" smtClean="0">
                <a:solidFill>
                  <a:prstClr val="black"/>
                </a:solidFill>
                <a:cs typeface="Arial" pitchFamily="34" charset="0"/>
              </a:rPr>
              <a:t>Materiál je určen pro výuku německého jazyka v 9. ročníku ZŠ.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3200" dirty="0" smtClean="0">
                <a:solidFill>
                  <a:prstClr val="black"/>
                </a:solidFill>
                <a:cs typeface="Arial" pitchFamily="34" charset="0"/>
              </a:rPr>
              <a:t>Procvičuje se slovní zásoba a komunikativní dovednosti na téma   </a:t>
            </a:r>
            <a:r>
              <a:rPr lang="cs-CZ" sz="3200" dirty="0" err="1" smtClean="0">
                <a:solidFill>
                  <a:prstClr val="black"/>
                </a:solidFill>
                <a:cs typeface="Arial" pitchFamily="34" charset="0"/>
              </a:rPr>
              <a:t>Beim</a:t>
            </a:r>
            <a:r>
              <a:rPr lang="cs-CZ" sz="3200" dirty="0" smtClean="0">
                <a:solidFill>
                  <a:prstClr val="black"/>
                </a:solidFill>
                <a:cs typeface="Arial" pitchFamily="34" charset="0"/>
              </a:rPr>
              <a:t> </a:t>
            </a:r>
            <a:r>
              <a:rPr lang="cs-CZ" sz="3200" dirty="0" err="1" smtClean="0">
                <a:solidFill>
                  <a:prstClr val="black"/>
                </a:solidFill>
                <a:cs typeface="Arial" pitchFamily="34" charset="0"/>
              </a:rPr>
              <a:t>Arzt</a:t>
            </a:r>
            <a:r>
              <a:rPr lang="cs-CZ" sz="3200" dirty="0" smtClean="0">
                <a:solidFill>
                  <a:prstClr val="black"/>
                </a:solidFill>
                <a:cs typeface="Arial" pitchFamily="34" charset="0"/>
              </a:rPr>
              <a:t>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r>
              <a:rPr lang="cs-CZ" sz="2400" dirty="0" smtClean="0">
                <a:solidFill>
                  <a:prstClr val="black"/>
                </a:solidFill>
                <a:cs typeface="Arial" pitchFamily="34" charset="0"/>
              </a:rPr>
              <a:t> </a:t>
            </a:r>
          </a:p>
        </p:txBody>
      </p:sp>
      <p:sp>
        <p:nvSpPr>
          <p:cNvPr id="5" name="Obdélník 4"/>
          <p:cNvSpPr/>
          <p:nvPr/>
        </p:nvSpPr>
        <p:spPr>
          <a:xfrm>
            <a:off x="2843808" y="836712"/>
            <a:ext cx="3240360" cy="9848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4000" dirty="0" smtClean="0">
                <a:solidFill>
                  <a:prstClr val="black"/>
                </a:solidFill>
                <a:cs typeface="Arial" pitchFamily="34" charset="0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</a:br>
            <a:endParaRPr lang="de-DE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195736" y="5517232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 </a:t>
            </a:r>
            <a:endParaRPr lang="de-DE" dirty="0"/>
          </a:p>
        </p:txBody>
      </p:sp>
      <p:sp>
        <p:nvSpPr>
          <p:cNvPr id="7" name="Obdélník 6"/>
          <p:cNvSpPr/>
          <p:nvPr/>
        </p:nvSpPr>
        <p:spPr>
          <a:xfrm>
            <a:off x="971600" y="5445224"/>
            <a:ext cx="4842801" cy="107721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dirty="0" smtClean="0">
                <a:solidFill>
                  <a:prstClr val="black"/>
                </a:solidFill>
              </a:rPr>
              <a:t>Zdroje</a:t>
            </a:r>
          </a:p>
          <a:p>
            <a:pPr lvl="0"/>
            <a:r>
              <a:rPr lang="cs-CZ" sz="3200" dirty="0" smtClean="0">
                <a:solidFill>
                  <a:prstClr val="black"/>
                </a:solidFill>
              </a:rPr>
              <a:t> http://office.</a:t>
            </a:r>
            <a:r>
              <a:rPr lang="cs-CZ" sz="3200" dirty="0" err="1" smtClean="0">
                <a:solidFill>
                  <a:prstClr val="black"/>
                </a:solidFill>
              </a:rPr>
              <a:t>microsoft.com</a:t>
            </a:r>
            <a:endParaRPr lang="cs-CZ" sz="3200" dirty="0">
              <a:solidFill>
                <a:prstClr val="black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7" descr="C:\Users\Hana\AppData\Local\Microsoft\Windows\Temporary Internet Files\Content.IE5\LM0M6FD6\MP90042210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980728"/>
            <a:ext cx="3738228" cy="5406702"/>
          </a:xfrm>
          <a:prstGeom prst="rect">
            <a:avLst/>
          </a:prstGeom>
          <a:noFill/>
        </p:spPr>
      </p:pic>
      <p:grpSp>
        <p:nvGrpSpPr>
          <p:cNvPr id="9" name="Skupina 8"/>
          <p:cNvGrpSpPr/>
          <p:nvPr/>
        </p:nvGrpSpPr>
        <p:grpSpPr>
          <a:xfrm>
            <a:off x="4572000" y="0"/>
            <a:ext cx="4032448" cy="1944216"/>
            <a:chOff x="4860032" y="0"/>
            <a:chExt cx="4032448" cy="1944216"/>
          </a:xfrm>
        </p:grpSpPr>
        <p:sp>
          <p:nvSpPr>
            <p:cNvPr id="3" name="Oválný popisek 2"/>
            <p:cNvSpPr/>
            <p:nvPr/>
          </p:nvSpPr>
          <p:spPr>
            <a:xfrm>
              <a:off x="4860032" y="0"/>
              <a:ext cx="4032448" cy="1944216"/>
            </a:xfrm>
            <a:prstGeom prst="wedgeEllipseCallout">
              <a:avLst>
                <a:gd name="adj1" fmla="val -115626"/>
                <a:gd name="adj2" fmla="val 110302"/>
              </a:avLst>
            </a:prstGeom>
            <a:solidFill>
              <a:schemeClr val="tx2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5436096" y="332656"/>
              <a:ext cx="3024336" cy="1323439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 </a:t>
              </a:r>
              <a:r>
                <a:rPr lang="cs-CZ" sz="4000" b="1" dirty="0" err="1" smtClean="0"/>
                <a:t>Was</a:t>
              </a:r>
              <a:r>
                <a:rPr lang="cs-CZ" sz="4000" b="1" dirty="0" smtClean="0"/>
                <a:t> </a:t>
              </a:r>
              <a:r>
                <a:rPr lang="cs-CZ" sz="4000" b="1" dirty="0" err="1" smtClean="0"/>
                <a:t>tut</a:t>
              </a:r>
              <a:r>
                <a:rPr lang="cs-CZ" sz="4000" b="1" dirty="0" smtClean="0"/>
                <a:t> </a:t>
              </a:r>
              <a:r>
                <a:rPr lang="cs-CZ" sz="4000" b="1" dirty="0" err="1" smtClean="0"/>
                <a:t>dir</a:t>
              </a:r>
              <a:r>
                <a:rPr lang="cs-CZ" sz="4000" b="1" dirty="0" smtClean="0"/>
                <a:t> </a:t>
              </a:r>
              <a:r>
                <a:rPr lang="cs-CZ" sz="4000" b="1" dirty="0" err="1" smtClean="0"/>
                <a:t>weh</a:t>
              </a:r>
              <a:r>
                <a:rPr lang="cs-CZ" sz="4000" b="1" dirty="0" smtClean="0"/>
                <a:t> ?</a:t>
              </a:r>
              <a:endParaRPr lang="de-DE" sz="4000" b="1" dirty="0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4967536" y="2204864"/>
            <a:ext cx="4176464" cy="1800200"/>
            <a:chOff x="4967536" y="2564904"/>
            <a:chExt cx="4176464" cy="1512168"/>
          </a:xfrm>
        </p:grpSpPr>
        <p:sp>
          <p:nvSpPr>
            <p:cNvPr id="5" name="Oválný popisek 4"/>
            <p:cNvSpPr/>
            <p:nvPr/>
          </p:nvSpPr>
          <p:spPr>
            <a:xfrm>
              <a:off x="4967536" y="2564904"/>
              <a:ext cx="4176464" cy="1512168"/>
            </a:xfrm>
            <a:prstGeom prst="wedgeEllipseCallout">
              <a:avLst>
                <a:gd name="adj1" fmla="val -115588"/>
                <a:gd name="adj2" fmla="val -4578"/>
              </a:avLst>
            </a:prstGeom>
            <a:solidFill>
              <a:schemeClr val="accent1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5724128" y="2685877"/>
              <a:ext cx="2664296" cy="1111689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  </a:t>
              </a:r>
              <a:r>
                <a:rPr lang="cs-CZ" sz="4000" b="1" dirty="0" err="1" smtClean="0"/>
                <a:t>Was</a:t>
              </a:r>
              <a:r>
                <a:rPr lang="cs-CZ" sz="4000" b="1" dirty="0" smtClean="0"/>
                <a:t> </a:t>
              </a:r>
              <a:r>
                <a:rPr lang="cs-CZ" sz="4000" b="1" dirty="0" err="1" smtClean="0"/>
                <a:t>fehlt</a:t>
              </a:r>
              <a:r>
                <a:rPr lang="cs-CZ" sz="4000" b="1" dirty="0" smtClean="0"/>
                <a:t>   </a:t>
              </a:r>
              <a:r>
                <a:rPr lang="cs-CZ" sz="4000" b="1" dirty="0" err="1" smtClean="0"/>
                <a:t>dir</a:t>
              </a:r>
              <a:r>
                <a:rPr lang="cs-CZ" sz="4000" b="1" dirty="0" smtClean="0"/>
                <a:t>, </a:t>
              </a:r>
              <a:r>
                <a:rPr lang="cs-CZ" sz="4000" b="1" dirty="0" err="1" smtClean="0"/>
                <a:t>Klara</a:t>
              </a:r>
              <a:r>
                <a:rPr lang="cs-CZ" sz="4000" b="1" dirty="0" smtClean="0"/>
                <a:t> ?</a:t>
              </a:r>
              <a:endParaRPr lang="de-DE" sz="4000" b="1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4572000" y="4581128"/>
            <a:ext cx="4572000" cy="2276872"/>
            <a:chOff x="4572000" y="4581128"/>
            <a:chExt cx="4572000" cy="2276872"/>
          </a:xfrm>
        </p:grpSpPr>
        <p:sp>
          <p:nvSpPr>
            <p:cNvPr id="7" name="Oválný popisek 6"/>
            <p:cNvSpPr/>
            <p:nvPr/>
          </p:nvSpPr>
          <p:spPr>
            <a:xfrm>
              <a:off x="4572000" y="4581128"/>
              <a:ext cx="4572000" cy="2276872"/>
            </a:xfrm>
            <a:prstGeom prst="wedgeEllipseCallout">
              <a:avLst>
                <a:gd name="adj1" fmla="val -106281"/>
                <a:gd name="adj2" fmla="val -113723"/>
              </a:avLst>
            </a:prstGeom>
            <a:solidFill>
              <a:schemeClr val="tx2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5004048" y="5085184"/>
              <a:ext cx="3672408" cy="1384995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 </a:t>
              </a:r>
              <a:r>
                <a:rPr lang="cs-CZ" sz="2800" b="1" dirty="0" err="1" smtClean="0"/>
                <a:t>Hast</a:t>
              </a:r>
              <a:r>
                <a:rPr lang="cs-CZ" sz="2800" b="1" dirty="0" smtClean="0"/>
                <a:t> </a:t>
              </a:r>
              <a:r>
                <a:rPr lang="cs-CZ" sz="2800" b="1" dirty="0" err="1" smtClean="0"/>
                <a:t>du</a:t>
              </a:r>
              <a:r>
                <a:rPr lang="cs-CZ" sz="2800" b="1" dirty="0" smtClean="0"/>
                <a:t> </a:t>
              </a:r>
              <a:r>
                <a:rPr lang="cs-CZ" sz="2800" b="1" dirty="0" err="1" smtClean="0"/>
                <a:t>Fieber</a:t>
              </a:r>
              <a:r>
                <a:rPr lang="cs-CZ" sz="2800" b="1" dirty="0" smtClean="0"/>
                <a:t>?</a:t>
              </a:r>
            </a:p>
            <a:p>
              <a:r>
                <a:rPr lang="cs-CZ" sz="2800" b="1" dirty="0"/>
                <a:t> </a:t>
              </a:r>
              <a:r>
                <a:rPr lang="cs-CZ" sz="2800" b="1" dirty="0" smtClean="0"/>
                <a:t>           </a:t>
              </a:r>
              <a:r>
                <a:rPr lang="cs-CZ" sz="2800" b="1" dirty="0" err="1" smtClean="0"/>
                <a:t>Halsschmerzen</a:t>
              </a:r>
              <a:r>
                <a:rPr lang="cs-CZ" sz="2800" b="1" dirty="0" smtClean="0"/>
                <a:t> ?</a:t>
              </a:r>
            </a:p>
            <a:p>
              <a:r>
                <a:rPr lang="cs-CZ" sz="2800" b="1" dirty="0"/>
                <a:t> </a:t>
              </a:r>
              <a:r>
                <a:rPr lang="cs-CZ" sz="2800" b="1" dirty="0" smtClean="0"/>
                <a:t>           </a:t>
              </a:r>
              <a:r>
                <a:rPr lang="cs-CZ" sz="2800" b="1" dirty="0" err="1" smtClean="0"/>
                <a:t>Kopfschmerzen</a:t>
              </a:r>
              <a:r>
                <a:rPr lang="cs-CZ" sz="2800" b="1" dirty="0" smtClean="0"/>
                <a:t> ?</a:t>
              </a:r>
              <a:endParaRPr lang="de-DE" sz="2800" b="1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3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7" descr="C:\Users\Hana\AppData\Local\Microsoft\Windows\Temporary Internet Files\Content.IE5\LM0M6FD6\MP900422108[1].jpg"/>
          <p:cNvPicPr>
            <a:picLocks noChangeAspect="1" noChangeArrowheads="1"/>
          </p:cNvPicPr>
          <p:nvPr/>
        </p:nvPicPr>
        <p:blipFill>
          <a:blip r:embed="rId2" cstate="print">
            <a:lum bright="36000"/>
          </a:blip>
          <a:srcRect l="34672" t="17314" b="4108"/>
          <a:stretch>
            <a:fillRect/>
          </a:stretch>
        </p:blipFill>
        <p:spPr bwMode="auto">
          <a:xfrm>
            <a:off x="2771800" y="1095503"/>
            <a:ext cx="3312368" cy="5762497"/>
          </a:xfrm>
          <a:prstGeom prst="rect">
            <a:avLst/>
          </a:prstGeom>
          <a:noFill/>
        </p:spPr>
      </p:pic>
      <p:sp>
        <p:nvSpPr>
          <p:cNvPr id="2" name="TextovéPole 1"/>
          <p:cNvSpPr txBox="1"/>
          <p:nvPr/>
        </p:nvSpPr>
        <p:spPr>
          <a:xfrm>
            <a:off x="395536" y="404664"/>
            <a:ext cx="403244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sz="3200" dirty="0" err="1" smtClean="0"/>
              <a:t>Ich</a:t>
            </a:r>
            <a:r>
              <a:rPr lang="cs-CZ" sz="3200" dirty="0" smtClean="0"/>
              <a:t> </a:t>
            </a:r>
            <a:r>
              <a:rPr lang="cs-CZ" sz="3200" dirty="0" err="1" smtClean="0"/>
              <a:t>habe</a:t>
            </a:r>
            <a:r>
              <a:rPr lang="cs-CZ" sz="3200" dirty="0" smtClean="0"/>
              <a:t> </a:t>
            </a:r>
            <a:r>
              <a:rPr lang="cs-CZ" sz="3200" dirty="0" err="1" smtClean="0"/>
              <a:t>Husten</a:t>
            </a:r>
            <a:r>
              <a:rPr lang="cs-CZ" sz="3200" dirty="0" smtClean="0"/>
              <a:t> .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</a:t>
            </a:r>
            <a:r>
              <a:rPr lang="cs-CZ" sz="3200" dirty="0" err="1" smtClean="0"/>
              <a:t>Schnupfen</a:t>
            </a:r>
            <a:r>
              <a:rPr lang="cs-CZ" sz="3200" dirty="0" smtClean="0"/>
              <a:t>.</a:t>
            </a:r>
            <a:endParaRPr lang="de-DE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2060848"/>
            <a:ext cx="30243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Ich</a:t>
            </a:r>
            <a:r>
              <a:rPr lang="cs-CZ" sz="3200" dirty="0" smtClean="0"/>
              <a:t> </a:t>
            </a:r>
            <a:r>
              <a:rPr lang="cs-CZ" sz="3200" dirty="0" err="1" smtClean="0"/>
              <a:t>habe</a:t>
            </a:r>
            <a:r>
              <a:rPr lang="cs-CZ" sz="3200" dirty="0" smtClean="0"/>
              <a:t> </a:t>
            </a:r>
            <a:r>
              <a:rPr lang="cs-CZ" sz="3200" dirty="0" err="1" smtClean="0"/>
              <a:t>Fieber</a:t>
            </a:r>
            <a:r>
              <a:rPr lang="cs-CZ" sz="3200" dirty="0" smtClean="0"/>
              <a:t>.</a:t>
            </a:r>
            <a:endParaRPr lang="de-DE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2924944"/>
            <a:ext cx="331236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Mein</a:t>
            </a:r>
            <a:r>
              <a:rPr lang="cs-CZ" sz="3200" dirty="0" smtClean="0"/>
              <a:t> </a:t>
            </a:r>
            <a:r>
              <a:rPr lang="cs-CZ" sz="3200" dirty="0" err="1" smtClean="0"/>
              <a:t>Kopf</a:t>
            </a:r>
            <a:r>
              <a:rPr lang="cs-CZ" sz="3200" dirty="0" smtClean="0"/>
              <a:t> </a:t>
            </a:r>
            <a:r>
              <a:rPr lang="cs-CZ" sz="3200" dirty="0" err="1" smtClean="0"/>
              <a:t>tut</a:t>
            </a:r>
            <a:r>
              <a:rPr lang="cs-CZ" sz="3200" dirty="0" smtClean="0"/>
              <a:t> </a:t>
            </a:r>
            <a:r>
              <a:rPr lang="cs-CZ" sz="3200" dirty="0" err="1" smtClean="0"/>
              <a:t>mir</a:t>
            </a:r>
            <a:r>
              <a:rPr lang="cs-CZ" sz="3200" dirty="0" smtClean="0"/>
              <a:t> </a:t>
            </a:r>
            <a:r>
              <a:rPr lang="cs-CZ" sz="3200" dirty="0" err="1" smtClean="0"/>
              <a:t>weh</a:t>
            </a:r>
            <a:r>
              <a:rPr lang="cs-CZ" sz="3200" dirty="0" smtClean="0"/>
              <a:t>.</a:t>
            </a:r>
            <a:endParaRPr lang="de-DE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4149080"/>
            <a:ext cx="36004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</a:t>
            </a:r>
            <a:r>
              <a:rPr lang="cs-CZ" sz="3200" dirty="0" err="1" smtClean="0"/>
              <a:t>Ich</a:t>
            </a:r>
            <a:r>
              <a:rPr lang="cs-CZ" sz="3200" dirty="0" smtClean="0"/>
              <a:t> </a:t>
            </a:r>
            <a:r>
              <a:rPr lang="cs-CZ" sz="3200" dirty="0" err="1" smtClean="0"/>
              <a:t>habe</a:t>
            </a:r>
            <a:r>
              <a:rPr lang="cs-CZ" sz="3200" dirty="0" smtClean="0"/>
              <a:t> </a:t>
            </a:r>
            <a:r>
              <a:rPr lang="cs-CZ" sz="3200" dirty="0" err="1" smtClean="0"/>
              <a:t>Halsschmerzen</a:t>
            </a:r>
            <a:r>
              <a:rPr lang="cs-CZ" sz="3200" dirty="0" smtClean="0"/>
              <a:t>.</a:t>
            </a:r>
            <a:endParaRPr lang="de-DE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3528" y="5589240"/>
            <a:ext cx="403244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3200" dirty="0" err="1" smtClean="0"/>
              <a:t>Meine</a:t>
            </a:r>
            <a:r>
              <a:rPr lang="cs-CZ" sz="3200" dirty="0" smtClean="0"/>
              <a:t> </a:t>
            </a:r>
            <a:r>
              <a:rPr lang="cs-CZ" sz="3200" dirty="0" err="1" smtClean="0"/>
              <a:t>Ohren</a:t>
            </a:r>
            <a:r>
              <a:rPr lang="cs-CZ" sz="3200" dirty="0" smtClean="0"/>
              <a:t> tun </a:t>
            </a:r>
            <a:r>
              <a:rPr lang="cs-CZ" sz="3200" dirty="0" err="1" smtClean="0"/>
              <a:t>mir</a:t>
            </a:r>
            <a:r>
              <a:rPr lang="cs-CZ" sz="3200" dirty="0" smtClean="0"/>
              <a:t> </a:t>
            </a:r>
            <a:r>
              <a:rPr lang="cs-CZ" sz="3200" dirty="0" err="1" smtClean="0"/>
              <a:t>weh</a:t>
            </a:r>
            <a:r>
              <a:rPr lang="cs-CZ" sz="3200" dirty="0" smtClean="0"/>
              <a:t>.</a:t>
            </a:r>
            <a:endParaRPr lang="de-DE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139952" y="260648"/>
            <a:ext cx="410445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</a:t>
            </a:r>
            <a:r>
              <a:rPr lang="cs-CZ" sz="3200" dirty="0" err="1" smtClean="0"/>
              <a:t>Ich</a:t>
            </a:r>
            <a:r>
              <a:rPr lang="cs-CZ" sz="3200" dirty="0" smtClean="0"/>
              <a:t> </a:t>
            </a:r>
            <a:r>
              <a:rPr lang="cs-CZ" sz="3200" dirty="0" err="1" smtClean="0"/>
              <a:t>habe</a:t>
            </a:r>
            <a:r>
              <a:rPr lang="cs-CZ" sz="3200" dirty="0" smtClean="0"/>
              <a:t> </a:t>
            </a:r>
            <a:r>
              <a:rPr lang="cs-CZ" sz="3200" dirty="0" err="1" smtClean="0"/>
              <a:t>Bauchschmerzen</a:t>
            </a:r>
            <a:r>
              <a:rPr lang="cs-CZ" sz="3200" dirty="0" smtClean="0"/>
              <a:t>.</a:t>
            </a:r>
            <a:endParaRPr lang="de-DE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940152" y="1412776"/>
            <a:ext cx="2952328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Mám bolesti krku.</a:t>
            </a:r>
            <a:endParaRPr lang="de-DE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76056" y="4869160"/>
            <a:ext cx="3456384" cy="58477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Mám kašel a rýmu.</a:t>
            </a:r>
            <a:endParaRPr lang="de-DE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228184" y="2276872"/>
            <a:ext cx="2160240" cy="584775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3200" dirty="0" smtClean="0"/>
              <a:t>Bolí mě uši.</a:t>
            </a:r>
            <a:endParaRPr lang="de-DE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084168" y="3140968"/>
            <a:ext cx="2736304" cy="584775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</a:t>
            </a:r>
            <a:r>
              <a:rPr lang="cs-CZ" sz="3200" b="1" dirty="0" smtClean="0"/>
              <a:t>Mám horečku</a:t>
            </a:r>
            <a:r>
              <a:rPr lang="cs-CZ" sz="3200" dirty="0" smtClean="0"/>
              <a:t>.</a:t>
            </a:r>
            <a:endParaRPr lang="de-DE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615608" y="4077072"/>
            <a:ext cx="3528392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Mám bolesti břicha.</a:t>
            </a:r>
            <a:endParaRPr lang="de-DE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508104" y="5805264"/>
            <a:ext cx="2808312" cy="58477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Bolí mě hlava.</a:t>
            </a:r>
            <a:endParaRPr lang="de-DE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 animBg="1"/>
      <p:bldP spid="10" grpId="0" build="p" animBg="1"/>
      <p:bldP spid="11" grpId="0" build="p" animBg="1"/>
      <p:bldP spid="12" grpId="0" build="p" animBg="1"/>
      <p:bldP spid="13" grpId="0" build="p" animBg="1"/>
      <p:bldP spid="15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1" name="Picture 5" descr="C:\Users\Hana\AppData\Local\Microsoft\Windows\Temporary Internet Files\Content.IE5\K2VSUM3N\MP90040977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385762"/>
            <a:ext cx="8028384" cy="5343893"/>
          </a:xfrm>
          <a:prstGeom prst="rect">
            <a:avLst/>
          </a:prstGeom>
          <a:noFill/>
        </p:spPr>
      </p:pic>
      <p:sp>
        <p:nvSpPr>
          <p:cNvPr id="3" name="Oválný popisek 2"/>
          <p:cNvSpPr/>
          <p:nvPr/>
        </p:nvSpPr>
        <p:spPr>
          <a:xfrm flipH="1">
            <a:off x="0" y="4437112"/>
            <a:ext cx="4283968" cy="2016224"/>
          </a:xfrm>
          <a:prstGeom prst="wedgeEllipseCallout">
            <a:avLst>
              <a:gd name="adj1" fmla="val -40970"/>
              <a:gd name="adj2" fmla="val -76890"/>
            </a:avLst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4" name="TextovéPole 3"/>
          <p:cNvSpPr txBox="1"/>
          <p:nvPr/>
        </p:nvSpPr>
        <p:spPr>
          <a:xfrm>
            <a:off x="755576" y="4509120"/>
            <a:ext cx="345638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M ______     __________   ___________________________________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3" descr="C:\Users\Hana\AppData\Local\Microsoft\Windows\Temporary Internet Files\Content.IE5\XML7BTHL\MP90042436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4248472" cy="4248472"/>
          </a:xfrm>
          <a:prstGeom prst="rect">
            <a:avLst/>
          </a:prstGeom>
          <a:noFill/>
        </p:spPr>
      </p:pic>
      <p:pic>
        <p:nvPicPr>
          <p:cNvPr id="5" name="Picture 9" descr="C:\Users\Hana\AppData\Local\Microsoft\Windows\Temporary Internet Files\Content.IE5\J7RCU7LJ\MP90014908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86400" y="0"/>
            <a:ext cx="3657600" cy="2456688"/>
          </a:xfrm>
          <a:prstGeom prst="rect">
            <a:avLst/>
          </a:prstGeom>
          <a:noFill/>
        </p:spPr>
      </p:pic>
      <p:sp>
        <p:nvSpPr>
          <p:cNvPr id="6" name="Oválný popisek 5"/>
          <p:cNvSpPr/>
          <p:nvPr/>
        </p:nvSpPr>
        <p:spPr>
          <a:xfrm flipH="1">
            <a:off x="179512" y="4005064"/>
            <a:ext cx="4104456" cy="2016224"/>
          </a:xfrm>
          <a:prstGeom prst="wedgeEllipseCallout">
            <a:avLst>
              <a:gd name="adj1" fmla="val 41453"/>
              <a:gd name="adj2" fmla="val -80379"/>
            </a:avLst>
          </a:prstGeom>
          <a:gradFill flip="none" rotWithShape="1">
            <a:gsLst>
              <a:gs pos="0">
                <a:srgbClr val="FFC000">
                  <a:tint val="66000"/>
                  <a:satMod val="160000"/>
                </a:srgbClr>
              </a:gs>
              <a:gs pos="50000">
                <a:srgbClr val="FFC000">
                  <a:tint val="44500"/>
                  <a:satMod val="160000"/>
                </a:srgbClr>
              </a:gs>
              <a:gs pos="100000">
                <a:srgbClr val="FFC000">
                  <a:tint val="23500"/>
                  <a:satMod val="160000"/>
                </a:srgbClr>
              </a:gs>
            </a:gsLst>
            <a:lin ang="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M ______     __________   ___________________________________</a:t>
            </a:r>
            <a:endParaRPr lang="de-DE" dirty="0"/>
          </a:p>
        </p:txBody>
      </p:sp>
      <p:pic>
        <p:nvPicPr>
          <p:cNvPr id="7" name="Picture 11" descr="C:\Users\Hana\AppData\Local\Microsoft\Windows\Temporary Internet Files\Content.IE5\NYYFVG8Y\MP90018516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86400" y="4425696"/>
            <a:ext cx="3657600" cy="2432304"/>
          </a:xfrm>
          <a:prstGeom prst="rect">
            <a:avLst/>
          </a:prstGeom>
          <a:noFill/>
        </p:spPr>
      </p:pic>
      <p:sp>
        <p:nvSpPr>
          <p:cNvPr id="8" name="Oválný popisek 7"/>
          <p:cNvSpPr/>
          <p:nvPr/>
        </p:nvSpPr>
        <p:spPr>
          <a:xfrm rot="410504" flipH="1">
            <a:off x="4576934" y="2371527"/>
            <a:ext cx="4098854" cy="1536773"/>
          </a:xfrm>
          <a:prstGeom prst="wedgeEllipseCallout">
            <a:avLst>
              <a:gd name="adj1" fmla="val -26263"/>
              <a:gd name="adj2" fmla="val -114649"/>
            </a:avLst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lin ang="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M      __________   ___________________________________</a:t>
            </a:r>
            <a:endParaRPr lang="de-DE" dirty="0"/>
          </a:p>
        </p:txBody>
      </p:sp>
      <p:sp>
        <p:nvSpPr>
          <p:cNvPr id="9" name="Oválný popisek 8"/>
          <p:cNvSpPr/>
          <p:nvPr/>
        </p:nvSpPr>
        <p:spPr>
          <a:xfrm rot="410504" flipH="1">
            <a:off x="3064766" y="5323855"/>
            <a:ext cx="4098854" cy="1536773"/>
          </a:xfrm>
          <a:prstGeom prst="wedgeEllipseCallout">
            <a:avLst>
              <a:gd name="adj1" fmla="val -58990"/>
              <a:gd name="adj2" fmla="val -63350"/>
            </a:avLst>
          </a:prstGeom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lin ang="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M      __________   ___________________________________</a:t>
            </a:r>
            <a:endParaRPr lang="de-DE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11" descr="C:\Users\Hana\AppData\Local\Microsoft\Windows\Temporary Internet Files\Content.IE5\J7RCU7LJ\MP90040755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83560" y="0"/>
            <a:ext cx="3960440" cy="2639262"/>
          </a:xfrm>
          <a:prstGeom prst="rect">
            <a:avLst/>
          </a:prstGeom>
          <a:noFill/>
        </p:spPr>
      </p:pic>
      <p:grpSp>
        <p:nvGrpSpPr>
          <p:cNvPr id="47" name="Skupina 46"/>
          <p:cNvGrpSpPr/>
          <p:nvPr/>
        </p:nvGrpSpPr>
        <p:grpSpPr>
          <a:xfrm>
            <a:off x="755576" y="1196752"/>
            <a:ext cx="7560840" cy="5481319"/>
            <a:chOff x="755576" y="1196752"/>
            <a:chExt cx="7560840" cy="5481319"/>
          </a:xfrm>
        </p:grpSpPr>
        <p:sp>
          <p:nvSpPr>
            <p:cNvPr id="16" name="TextovéPole 15"/>
            <p:cNvSpPr txBox="1"/>
            <p:nvPr/>
          </p:nvSpPr>
          <p:spPr>
            <a:xfrm>
              <a:off x="899592" y="4581128"/>
              <a:ext cx="7056784" cy="10772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</a:t>
              </a:r>
              <a:r>
                <a:rPr lang="cs-CZ" sz="3200" dirty="0" err="1" smtClean="0"/>
                <a:t>Sie</a:t>
              </a:r>
              <a:r>
                <a:rPr lang="cs-CZ" sz="3200" dirty="0" smtClean="0"/>
                <a:t> </a:t>
              </a:r>
              <a:r>
                <a:rPr lang="cs-CZ" sz="3200" dirty="0" err="1" smtClean="0"/>
                <a:t>müssen</a:t>
              </a:r>
              <a:r>
                <a:rPr lang="cs-CZ" sz="3200" dirty="0" smtClean="0"/>
                <a:t> </a:t>
              </a:r>
              <a:r>
                <a:rPr lang="cs-CZ" sz="3200" dirty="0" err="1" smtClean="0"/>
                <a:t>im</a:t>
              </a:r>
              <a:r>
                <a:rPr lang="cs-CZ" sz="3200" dirty="0" smtClean="0"/>
                <a:t> </a:t>
              </a:r>
              <a:r>
                <a:rPr lang="cs-CZ" sz="3200" dirty="0" err="1" smtClean="0"/>
                <a:t>Bett</a:t>
              </a:r>
              <a:r>
                <a:rPr lang="cs-CZ" sz="3200" dirty="0" smtClean="0"/>
                <a:t> </a:t>
              </a:r>
              <a:r>
                <a:rPr lang="cs-CZ" sz="3200" dirty="0" err="1" smtClean="0"/>
                <a:t>liegen</a:t>
              </a:r>
              <a:r>
                <a:rPr lang="cs-CZ" sz="3200" dirty="0" smtClean="0"/>
                <a:t> </a:t>
              </a:r>
              <a:r>
                <a:rPr lang="cs-CZ" sz="3200" dirty="0" err="1" smtClean="0"/>
                <a:t>und</a:t>
              </a:r>
              <a:r>
                <a:rPr lang="cs-CZ" sz="3200" dirty="0" smtClean="0"/>
                <a:t> </a:t>
              </a:r>
              <a:r>
                <a:rPr lang="cs-CZ" sz="3200" dirty="0" err="1" smtClean="0"/>
                <a:t>Tabletten</a:t>
              </a:r>
              <a:r>
                <a:rPr lang="cs-CZ" sz="3200" dirty="0" smtClean="0"/>
                <a:t>    </a:t>
              </a:r>
              <a:r>
                <a:rPr lang="cs-CZ" sz="3200" dirty="0" err="1" smtClean="0"/>
                <a:t>nehmen</a:t>
              </a:r>
              <a:r>
                <a:rPr lang="cs-CZ" sz="3200" dirty="0" smtClean="0"/>
                <a:t>  </a:t>
              </a:r>
              <a:r>
                <a:rPr lang="cs-CZ" sz="3200" dirty="0" err="1" smtClean="0"/>
                <a:t>und</a:t>
              </a:r>
              <a:r>
                <a:rPr lang="cs-CZ" sz="3200" dirty="0" smtClean="0"/>
                <a:t> </a:t>
              </a:r>
              <a:r>
                <a:rPr lang="cs-CZ" sz="3200" dirty="0" err="1" smtClean="0"/>
                <a:t>viel</a:t>
              </a:r>
              <a:r>
                <a:rPr lang="cs-CZ" sz="3200" dirty="0" smtClean="0"/>
                <a:t> </a:t>
              </a:r>
              <a:r>
                <a:rPr lang="cs-CZ" sz="3200" dirty="0" err="1" smtClean="0"/>
                <a:t>Tee</a:t>
              </a:r>
              <a:r>
                <a:rPr lang="cs-CZ" sz="3200" dirty="0" smtClean="0"/>
                <a:t> </a:t>
              </a:r>
              <a:r>
                <a:rPr lang="cs-CZ" sz="3200" dirty="0" err="1" smtClean="0"/>
                <a:t>trinken</a:t>
              </a:r>
              <a:r>
                <a:rPr lang="cs-CZ" dirty="0" smtClean="0"/>
                <a:t>.</a:t>
              </a:r>
              <a:endParaRPr lang="cs-CZ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899592" y="4005064"/>
              <a:ext cx="6264696" cy="86177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</a:t>
              </a:r>
              <a:r>
                <a:rPr lang="cs-CZ" sz="3200" dirty="0" err="1" smtClean="0"/>
                <a:t>Wie</a:t>
              </a:r>
              <a:r>
                <a:rPr lang="cs-CZ" sz="3200" dirty="0" smtClean="0"/>
                <a:t>  </a:t>
              </a:r>
              <a:r>
                <a:rPr lang="cs-CZ" sz="3200" dirty="0" err="1" smtClean="0"/>
                <a:t>geht</a:t>
              </a:r>
              <a:r>
                <a:rPr lang="cs-CZ" sz="3200" dirty="0" smtClean="0"/>
                <a:t>  es </a:t>
              </a:r>
              <a:r>
                <a:rPr lang="cs-CZ" sz="3200" dirty="0" err="1" smtClean="0"/>
                <a:t>Ihnen</a:t>
              </a:r>
              <a:r>
                <a:rPr lang="cs-CZ" sz="3200" dirty="0" smtClean="0"/>
                <a:t>, </a:t>
              </a:r>
              <a:r>
                <a:rPr lang="cs-CZ" sz="3200" dirty="0" err="1" smtClean="0"/>
                <a:t>Frau</a:t>
              </a:r>
              <a:r>
                <a:rPr lang="cs-CZ" sz="3200" dirty="0" smtClean="0"/>
                <a:t> Wagner ?</a:t>
              </a:r>
            </a:p>
            <a:p>
              <a:endParaRPr lang="cs-CZ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827584" y="1772816"/>
              <a:ext cx="2952328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</a:t>
              </a:r>
              <a:r>
                <a:rPr lang="cs-CZ" sz="3200" dirty="0" err="1" smtClean="0"/>
                <a:t>Nicht</a:t>
              </a:r>
              <a:r>
                <a:rPr lang="cs-CZ" sz="3200" dirty="0" smtClean="0"/>
                <a:t>  gut.</a:t>
              </a:r>
              <a:endParaRPr lang="cs-CZ" sz="3200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827584" y="2348880"/>
              <a:ext cx="504056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/>
                <a:t> </a:t>
              </a:r>
              <a:r>
                <a:rPr lang="cs-CZ" sz="3200" dirty="0" err="1" smtClean="0"/>
                <a:t>Haben</a:t>
              </a:r>
              <a:r>
                <a:rPr lang="cs-CZ" sz="3200" dirty="0" smtClean="0"/>
                <a:t>  </a:t>
              </a:r>
              <a:r>
                <a:rPr lang="cs-CZ" sz="3200" dirty="0" err="1" smtClean="0"/>
                <a:t>Sie</a:t>
              </a:r>
              <a:r>
                <a:rPr lang="cs-CZ" sz="3200" dirty="0" smtClean="0"/>
                <a:t> </a:t>
              </a:r>
              <a:r>
                <a:rPr lang="cs-CZ" sz="3200" dirty="0" err="1" smtClean="0"/>
                <a:t>heute</a:t>
              </a:r>
              <a:r>
                <a:rPr lang="cs-CZ" sz="3200" dirty="0" smtClean="0"/>
                <a:t> F - - -- - ?</a:t>
              </a:r>
              <a:endParaRPr lang="cs-CZ" sz="3200" dirty="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1043608" y="5661248"/>
              <a:ext cx="316835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/>
                <a:t> </a:t>
              </a:r>
              <a:r>
                <a:rPr lang="cs-CZ" sz="3200" dirty="0" err="1" smtClean="0"/>
                <a:t>Ja</a:t>
              </a:r>
              <a:r>
                <a:rPr lang="cs-CZ" sz="3200" dirty="0" smtClean="0"/>
                <a:t>.  39 Grade.</a:t>
              </a:r>
              <a:endParaRPr lang="cs-CZ" sz="3200" dirty="0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755576" y="1196752"/>
              <a:ext cx="374441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</a:t>
              </a:r>
              <a:r>
                <a:rPr lang="cs-CZ" sz="3200" dirty="0" err="1" smtClean="0"/>
                <a:t>Haben</a:t>
              </a:r>
              <a:r>
                <a:rPr lang="cs-CZ" sz="3200" dirty="0" smtClean="0"/>
                <a:t> </a:t>
              </a:r>
              <a:r>
                <a:rPr lang="cs-CZ" sz="3200" dirty="0" err="1" smtClean="0"/>
                <a:t>Sie</a:t>
              </a:r>
              <a:r>
                <a:rPr lang="cs-CZ" sz="3200" dirty="0" smtClean="0"/>
                <a:t>  H - </a:t>
              </a:r>
              <a:r>
                <a:rPr lang="cs-CZ" sz="3200" dirty="0" smtClean="0"/>
                <a:t>s </a:t>
              </a:r>
              <a:r>
                <a:rPr lang="cs-CZ" sz="3200" dirty="0" smtClean="0"/>
                <a:t>- - - ?</a:t>
              </a:r>
              <a:endParaRPr lang="cs-CZ" sz="3200" dirty="0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1115616" y="3429000"/>
              <a:ext cx="100811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 </a:t>
              </a:r>
              <a:r>
                <a:rPr lang="cs-CZ" sz="3200" dirty="0" err="1" smtClean="0"/>
                <a:t>Ja</a:t>
              </a:r>
              <a:r>
                <a:rPr lang="cs-CZ" sz="3200" dirty="0" smtClean="0"/>
                <a:t>.</a:t>
              </a:r>
              <a:endParaRPr lang="cs-CZ" sz="3200" dirty="0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899592" y="2924944"/>
              <a:ext cx="741682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</a:t>
              </a:r>
              <a:r>
                <a:rPr lang="cs-CZ" sz="3200" dirty="0" err="1" smtClean="0"/>
                <a:t>Haben</a:t>
              </a:r>
              <a:r>
                <a:rPr lang="cs-CZ" sz="3200" dirty="0" smtClean="0"/>
                <a:t> </a:t>
              </a:r>
              <a:r>
                <a:rPr lang="cs-CZ" sz="3200" dirty="0" err="1" smtClean="0"/>
                <a:t>Sie</a:t>
              </a:r>
              <a:r>
                <a:rPr lang="cs-CZ" sz="3200" dirty="0" smtClean="0"/>
                <a:t>  gut in der </a:t>
              </a:r>
              <a:r>
                <a:rPr lang="cs-CZ" sz="3200" dirty="0" err="1" smtClean="0"/>
                <a:t>Nacht</a:t>
              </a:r>
              <a:r>
                <a:rPr lang="cs-CZ" sz="3200" dirty="0" smtClean="0"/>
                <a:t>  </a:t>
              </a:r>
              <a:r>
                <a:rPr lang="cs-CZ" sz="3200" dirty="0" err="1" smtClean="0"/>
                <a:t>geschlafen</a:t>
              </a:r>
              <a:r>
                <a:rPr lang="cs-CZ" sz="3200" dirty="0" smtClean="0"/>
                <a:t> ?</a:t>
              </a:r>
              <a:endParaRPr lang="cs-CZ" sz="3200" dirty="0"/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827584" y="6093296"/>
              <a:ext cx="7057766" cy="58477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/>
              <a:r>
                <a:rPr lang="cs-CZ" dirty="0" smtClean="0">
                  <a:solidFill>
                    <a:prstClr val="black"/>
                  </a:solidFill>
                </a:rPr>
                <a:t> </a:t>
              </a:r>
              <a:r>
                <a:rPr lang="cs-CZ" sz="3200" dirty="0" err="1" smtClean="0">
                  <a:solidFill>
                    <a:prstClr val="black"/>
                  </a:solidFill>
                </a:rPr>
                <a:t>Leider</a:t>
              </a:r>
              <a:r>
                <a:rPr lang="cs-CZ" sz="3200" dirty="0" smtClean="0">
                  <a:solidFill>
                    <a:prstClr val="black"/>
                  </a:solidFill>
                </a:rPr>
                <a:t>,  </a:t>
              </a:r>
              <a:r>
                <a:rPr lang="cs-CZ" sz="3200" dirty="0" err="1" smtClean="0">
                  <a:solidFill>
                    <a:prstClr val="black"/>
                  </a:solidFill>
                </a:rPr>
                <a:t>sehr</a:t>
              </a:r>
              <a:r>
                <a:rPr lang="cs-CZ" sz="3200" dirty="0" smtClean="0">
                  <a:solidFill>
                    <a:prstClr val="black"/>
                  </a:solidFill>
                </a:rPr>
                <a:t> </a:t>
              </a:r>
              <a:r>
                <a:rPr lang="cs-CZ" sz="3200" dirty="0" err="1" smtClean="0">
                  <a:solidFill>
                    <a:prstClr val="black"/>
                  </a:solidFill>
                </a:rPr>
                <a:t>schlecht</a:t>
              </a:r>
              <a:r>
                <a:rPr lang="cs-CZ" sz="3200" dirty="0" smtClean="0">
                  <a:solidFill>
                    <a:prstClr val="black"/>
                  </a:solidFill>
                </a:rPr>
                <a:t>. </a:t>
              </a:r>
              <a:r>
                <a:rPr lang="cs-CZ" sz="3200" dirty="0" err="1" smtClean="0">
                  <a:solidFill>
                    <a:prstClr val="black"/>
                  </a:solidFill>
                </a:rPr>
                <a:t>Nur</a:t>
              </a:r>
              <a:r>
                <a:rPr lang="cs-CZ" sz="3200" dirty="0" smtClean="0">
                  <a:solidFill>
                    <a:prstClr val="black"/>
                  </a:solidFill>
                </a:rPr>
                <a:t> </a:t>
              </a:r>
              <a:r>
                <a:rPr lang="cs-CZ" sz="3200" dirty="0" err="1" smtClean="0">
                  <a:solidFill>
                    <a:prstClr val="black"/>
                  </a:solidFill>
                </a:rPr>
                <a:t>zwei</a:t>
              </a:r>
              <a:r>
                <a:rPr lang="cs-CZ" sz="3200" dirty="0" smtClean="0">
                  <a:solidFill>
                    <a:prstClr val="black"/>
                  </a:solidFill>
                </a:rPr>
                <a:t>  </a:t>
              </a:r>
              <a:r>
                <a:rPr lang="cs-CZ" sz="3200" dirty="0" err="1" smtClean="0">
                  <a:solidFill>
                    <a:prstClr val="black"/>
                  </a:solidFill>
                </a:rPr>
                <a:t>Stunden</a:t>
              </a:r>
              <a:r>
                <a:rPr lang="cs-CZ" sz="3200" dirty="0" smtClean="0">
                  <a:solidFill>
                    <a:prstClr val="black"/>
                  </a:solidFill>
                </a:rPr>
                <a:t>.</a:t>
              </a:r>
              <a:endParaRPr lang="cs-CZ" sz="3200" dirty="0">
                <a:solidFill>
                  <a:prstClr val="black"/>
                </a:solidFill>
              </a:endParaRPr>
            </a:p>
          </p:txBody>
        </p:sp>
      </p:grpSp>
      <p:sp>
        <p:nvSpPr>
          <p:cNvPr id="15" name="TextovéPole 14"/>
          <p:cNvSpPr txBox="1"/>
          <p:nvPr/>
        </p:nvSpPr>
        <p:spPr>
          <a:xfrm>
            <a:off x="683568" y="332656"/>
            <a:ext cx="3888432" cy="646331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3600" dirty="0" err="1" smtClean="0"/>
              <a:t>Ordne</a:t>
            </a:r>
            <a:r>
              <a:rPr lang="cs-CZ" sz="3600" dirty="0" smtClean="0"/>
              <a:t> </a:t>
            </a:r>
            <a:r>
              <a:rPr lang="cs-CZ" sz="3600" dirty="0" err="1" smtClean="0"/>
              <a:t>die</a:t>
            </a:r>
            <a:r>
              <a:rPr lang="cs-CZ" sz="3600" dirty="0" smtClean="0"/>
              <a:t> </a:t>
            </a:r>
            <a:r>
              <a:rPr lang="cs-CZ" sz="3600" dirty="0" err="1" smtClean="0"/>
              <a:t>Sätze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22" name="Elipsa 21"/>
          <p:cNvSpPr/>
          <p:nvPr/>
        </p:nvSpPr>
        <p:spPr>
          <a:xfrm>
            <a:off x="179512" y="3068960"/>
            <a:ext cx="432048" cy="432048"/>
          </a:xfrm>
          <a:prstGeom prst="ellipse">
            <a:avLst/>
          </a:prstGeom>
          <a:gradFill flip="none" rotWithShape="1">
            <a:gsLst>
              <a:gs pos="0">
                <a:schemeClr val="accent2">
                  <a:lumMod val="60000"/>
                  <a:lumOff val="40000"/>
                  <a:tint val="66000"/>
                  <a:satMod val="160000"/>
                </a:schemeClr>
              </a:gs>
              <a:gs pos="50000">
                <a:schemeClr val="accent2">
                  <a:lumMod val="60000"/>
                  <a:lumOff val="40000"/>
                  <a:tint val="44500"/>
                  <a:satMod val="160000"/>
                </a:schemeClr>
              </a:gs>
              <a:gs pos="100000">
                <a:schemeClr val="accent2">
                  <a:lumMod val="60000"/>
                  <a:lumOff val="40000"/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Elipsa 22"/>
          <p:cNvSpPr/>
          <p:nvPr/>
        </p:nvSpPr>
        <p:spPr>
          <a:xfrm>
            <a:off x="179512" y="4149080"/>
            <a:ext cx="432048" cy="432048"/>
          </a:xfrm>
          <a:prstGeom prst="ellipse">
            <a:avLst/>
          </a:prstGeom>
          <a:gradFill flip="none" rotWithShape="1">
            <a:gsLst>
              <a:gs pos="0">
                <a:schemeClr val="accent2">
                  <a:lumMod val="60000"/>
                  <a:lumOff val="40000"/>
                  <a:tint val="66000"/>
                  <a:satMod val="160000"/>
                </a:schemeClr>
              </a:gs>
              <a:gs pos="50000">
                <a:schemeClr val="accent2">
                  <a:lumMod val="60000"/>
                  <a:lumOff val="40000"/>
                  <a:tint val="44500"/>
                  <a:satMod val="160000"/>
                </a:schemeClr>
              </a:gs>
              <a:gs pos="100000">
                <a:schemeClr val="accent2">
                  <a:lumMod val="60000"/>
                  <a:lumOff val="40000"/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Elipsa 27"/>
          <p:cNvSpPr/>
          <p:nvPr/>
        </p:nvSpPr>
        <p:spPr>
          <a:xfrm>
            <a:off x="179512" y="1844824"/>
            <a:ext cx="432048" cy="440432"/>
          </a:xfrm>
          <a:prstGeom prst="ellipse">
            <a:avLst/>
          </a:prstGeom>
          <a:gradFill flip="none" rotWithShape="1">
            <a:gsLst>
              <a:gs pos="0">
                <a:schemeClr val="accent2">
                  <a:lumMod val="60000"/>
                  <a:lumOff val="40000"/>
                  <a:tint val="66000"/>
                  <a:satMod val="160000"/>
                </a:schemeClr>
              </a:gs>
              <a:gs pos="50000">
                <a:schemeClr val="accent2">
                  <a:lumMod val="60000"/>
                  <a:lumOff val="40000"/>
                  <a:tint val="44500"/>
                  <a:satMod val="160000"/>
                </a:schemeClr>
              </a:gs>
              <a:gs pos="100000">
                <a:schemeClr val="accent2">
                  <a:lumMod val="60000"/>
                  <a:lumOff val="40000"/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Elipsa 28"/>
          <p:cNvSpPr/>
          <p:nvPr/>
        </p:nvSpPr>
        <p:spPr>
          <a:xfrm>
            <a:off x="179512" y="1268760"/>
            <a:ext cx="432048" cy="440432"/>
          </a:xfrm>
          <a:prstGeom prst="ellipse">
            <a:avLst/>
          </a:prstGeom>
          <a:gradFill flip="none" rotWithShape="1">
            <a:gsLst>
              <a:gs pos="0">
                <a:schemeClr val="accent2">
                  <a:lumMod val="60000"/>
                  <a:lumOff val="40000"/>
                  <a:tint val="66000"/>
                  <a:satMod val="160000"/>
                </a:schemeClr>
              </a:gs>
              <a:gs pos="50000">
                <a:schemeClr val="accent2">
                  <a:lumMod val="60000"/>
                  <a:lumOff val="40000"/>
                  <a:tint val="44500"/>
                  <a:satMod val="160000"/>
                </a:schemeClr>
              </a:gs>
              <a:gs pos="100000">
                <a:schemeClr val="accent2">
                  <a:lumMod val="60000"/>
                  <a:lumOff val="40000"/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Elipsa 29"/>
          <p:cNvSpPr/>
          <p:nvPr/>
        </p:nvSpPr>
        <p:spPr>
          <a:xfrm>
            <a:off x="179512" y="3573016"/>
            <a:ext cx="432048" cy="432048"/>
          </a:xfrm>
          <a:prstGeom prst="ellipse">
            <a:avLst/>
          </a:prstGeom>
          <a:gradFill flip="none" rotWithShape="1">
            <a:gsLst>
              <a:gs pos="0">
                <a:schemeClr val="accent2">
                  <a:lumMod val="60000"/>
                  <a:lumOff val="40000"/>
                  <a:tint val="66000"/>
                  <a:satMod val="160000"/>
                </a:schemeClr>
              </a:gs>
              <a:gs pos="50000">
                <a:schemeClr val="accent2">
                  <a:lumMod val="60000"/>
                  <a:lumOff val="40000"/>
                  <a:tint val="44500"/>
                  <a:satMod val="160000"/>
                </a:schemeClr>
              </a:gs>
              <a:gs pos="100000">
                <a:schemeClr val="accent2">
                  <a:lumMod val="60000"/>
                  <a:lumOff val="40000"/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Elipsa 30"/>
          <p:cNvSpPr/>
          <p:nvPr/>
        </p:nvSpPr>
        <p:spPr>
          <a:xfrm>
            <a:off x="179512" y="2492896"/>
            <a:ext cx="432048" cy="432048"/>
          </a:xfrm>
          <a:prstGeom prst="ellipse">
            <a:avLst/>
          </a:prstGeom>
          <a:gradFill flip="none" rotWithShape="1">
            <a:gsLst>
              <a:gs pos="0">
                <a:schemeClr val="accent2">
                  <a:lumMod val="60000"/>
                  <a:lumOff val="40000"/>
                  <a:tint val="66000"/>
                  <a:satMod val="160000"/>
                </a:schemeClr>
              </a:gs>
              <a:gs pos="50000">
                <a:schemeClr val="accent2">
                  <a:lumMod val="60000"/>
                  <a:lumOff val="40000"/>
                  <a:tint val="44500"/>
                  <a:satMod val="160000"/>
                </a:schemeClr>
              </a:gs>
              <a:gs pos="100000">
                <a:schemeClr val="accent2">
                  <a:lumMod val="60000"/>
                  <a:lumOff val="40000"/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Elipsa 33"/>
          <p:cNvSpPr/>
          <p:nvPr/>
        </p:nvSpPr>
        <p:spPr>
          <a:xfrm>
            <a:off x="179512" y="4869160"/>
            <a:ext cx="432048" cy="432048"/>
          </a:xfrm>
          <a:prstGeom prst="ellipse">
            <a:avLst/>
          </a:prstGeom>
          <a:gradFill flip="none" rotWithShape="1">
            <a:gsLst>
              <a:gs pos="0">
                <a:schemeClr val="accent2">
                  <a:lumMod val="60000"/>
                  <a:lumOff val="40000"/>
                  <a:tint val="66000"/>
                  <a:satMod val="160000"/>
                </a:schemeClr>
              </a:gs>
              <a:gs pos="50000">
                <a:schemeClr val="accent2">
                  <a:lumMod val="60000"/>
                  <a:lumOff val="40000"/>
                  <a:tint val="44500"/>
                  <a:satMod val="160000"/>
                </a:schemeClr>
              </a:gs>
              <a:gs pos="100000">
                <a:schemeClr val="accent2">
                  <a:lumMod val="60000"/>
                  <a:lumOff val="40000"/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Elipsa 34"/>
          <p:cNvSpPr/>
          <p:nvPr/>
        </p:nvSpPr>
        <p:spPr>
          <a:xfrm>
            <a:off x="179512" y="5733256"/>
            <a:ext cx="432048" cy="432048"/>
          </a:xfrm>
          <a:prstGeom prst="ellipse">
            <a:avLst/>
          </a:prstGeom>
          <a:gradFill flip="none" rotWithShape="1">
            <a:gsLst>
              <a:gs pos="0">
                <a:schemeClr val="accent2">
                  <a:lumMod val="60000"/>
                  <a:lumOff val="40000"/>
                  <a:tint val="66000"/>
                  <a:satMod val="160000"/>
                </a:schemeClr>
              </a:gs>
              <a:gs pos="50000">
                <a:schemeClr val="accent2">
                  <a:lumMod val="60000"/>
                  <a:lumOff val="40000"/>
                  <a:tint val="44500"/>
                  <a:satMod val="160000"/>
                </a:schemeClr>
              </a:gs>
              <a:gs pos="100000">
                <a:schemeClr val="accent2">
                  <a:lumMod val="60000"/>
                  <a:lumOff val="40000"/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Elipsa 35"/>
          <p:cNvSpPr/>
          <p:nvPr/>
        </p:nvSpPr>
        <p:spPr>
          <a:xfrm>
            <a:off x="179512" y="6237312"/>
            <a:ext cx="432048" cy="432048"/>
          </a:xfrm>
          <a:prstGeom prst="ellipse">
            <a:avLst/>
          </a:prstGeom>
          <a:gradFill flip="none" rotWithShape="1">
            <a:gsLst>
              <a:gs pos="0">
                <a:schemeClr val="accent2">
                  <a:lumMod val="60000"/>
                  <a:lumOff val="40000"/>
                  <a:tint val="66000"/>
                  <a:satMod val="160000"/>
                </a:schemeClr>
              </a:gs>
              <a:gs pos="50000">
                <a:schemeClr val="accent2">
                  <a:lumMod val="60000"/>
                  <a:lumOff val="40000"/>
                  <a:tint val="44500"/>
                  <a:satMod val="160000"/>
                </a:schemeClr>
              </a:gs>
              <a:gs pos="100000">
                <a:schemeClr val="accent2">
                  <a:lumMod val="60000"/>
                  <a:lumOff val="40000"/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TextovéPole 36"/>
          <p:cNvSpPr txBox="1"/>
          <p:nvPr/>
        </p:nvSpPr>
        <p:spPr>
          <a:xfrm>
            <a:off x="179512" y="1772816"/>
            <a:ext cx="504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</a:t>
            </a:r>
            <a:endParaRPr lang="cs-CZ" sz="2800" dirty="0"/>
          </a:p>
        </p:txBody>
      </p:sp>
      <p:sp>
        <p:nvSpPr>
          <p:cNvPr id="38" name="Obdélník 37"/>
          <p:cNvSpPr/>
          <p:nvPr/>
        </p:nvSpPr>
        <p:spPr>
          <a:xfrm>
            <a:off x="179512" y="2420888"/>
            <a:ext cx="360581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dirty="0" smtClean="0">
                <a:solidFill>
                  <a:prstClr val="black"/>
                </a:solidFill>
              </a:rPr>
              <a:t>5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179512" y="4077072"/>
            <a:ext cx="36740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dirty="0" smtClean="0">
                <a:solidFill>
                  <a:prstClr val="black"/>
                </a:solidFill>
              </a:rPr>
              <a:t>1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251520" y="1268760"/>
            <a:ext cx="36740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dirty="0" smtClean="0">
                <a:solidFill>
                  <a:prstClr val="black"/>
                </a:solidFill>
              </a:rPr>
              <a:t>7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179512" y="6165304"/>
            <a:ext cx="4675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4</a:t>
            </a:r>
            <a:endParaRPr lang="cs-CZ" sz="2800" dirty="0"/>
          </a:p>
        </p:txBody>
      </p:sp>
      <p:sp>
        <p:nvSpPr>
          <p:cNvPr id="43" name="Obdélník 42"/>
          <p:cNvSpPr/>
          <p:nvPr/>
        </p:nvSpPr>
        <p:spPr>
          <a:xfrm>
            <a:off x="251520" y="3573016"/>
            <a:ext cx="36740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dirty="0" smtClean="0">
                <a:solidFill>
                  <a:prstClr val="black"/>
                </a:solidFill>
              </a:rPr>
              <a:t>8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251520" y="2996952"/>
            <a:ext cx="28803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dirty="0" smtClean="0">
                <a:solidFill>
                  <a:prstClr val="black"/>
                </a:solidFill>
              </a:rPr>
              <a:t>3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251520" y="4869160"/>
            <a:ext cx="36740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dirty="0" smtClean="0">
                <a:solidFill>
                  <a:prstClr val="black"/>
                </a:solidFill>
              </a:rPr>
              <a:t>9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179512" y="5589240"/>
            <a:ext cx="46754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dirty="0" smtClean="0">
                <a:solidFill>
                  <a:prstClr val="black"/>
                </a:solidFill>
              </a:rPr>
              <a:t>6</a:t>
            </a:r>
            <a:endParaRPr lang="cs-CZ" sz="2800" dirty="0">
              <a:solidFill>
                <a:prstClr val="black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/>
      <p:bldP spid="38" grpId="0"/>
      <p:bldP spid="39" grpId="0"/>
      <p:bldP spid="40" grpId="0"/>
      <p:bldP spid="42" grpId="0"/>
      <p:bldP spid="43" grpId="0"/>
      <p:bldP spid="44" grpId="0"/>
      <p:bldP spid="45" grpId="0"/>
      <p:bldP spid="4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11" descr="C:\Users\Hana\AppData\Local\Microsoft\Windows\Temporary Internet Files\Content.IE5\J7RCU7LJ\MP90040755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83560" y="0"/>
            <a:ext cx="3960440" cy="2639262"/>
          </a:xfrm>
          <a:prstGeom prst="rect">
            <a:avLst/>
          </a:prstGeom>
          <a:noFill/>
        </p:spPr>
      </p:pic>
      <p:grpSp>
        <p:nvGrpSpPr>
          <p:cNvPr id="2" name="Skupina 46"/>
          <p:cNvGrpSpPr/>
          <p:nvPr/>
        </p:nvGrpSpPr>
        <p:grpSpPr>
          <a:xfrm>
            <a:off x="395536" y="1124744"/>
            <a:ext cx="8748464" cy="5469706"/>
            <a:chOff x="395536" y="1124744"/>
            <a:chExt cx="8748464" cy="5469706"/>
          </a:xfrm>
        </p:grpSpPr>
        <p:sp>
          <p:nvSpPr>
            <p:cNvPr id="16" name="TextovéPole 15"/>
            <p:cNvSpPr txBox="1"/>
            <p:nvPr/>
          </p:nvSpPr>
          <p:spPr>
            <a:xfrm>
              <a:off x="683568" y="5517232"/>
              <a:ext cx="7056784" cy="10772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Font typeface="Wingdings" pitchFamily="2" charset="2"/>
                <a:buChar char="Ø"/>
              </a:pPr>
              <a:r>
                <a:rPr lang="cs-CZ" dirty="0" smtClean="0"/>
                <a:t> </a:t>
              </a:r>
              <a:r>
                <a:rPr lang="cs-CZ" sz="3200" dirty="0" err="1" smtClean="0"/>
                <a:t>Sie</a:t>
              </a:r>
              <a:r>
                <a:rPr lang="cs-CZ" sz="3200" dirty="0" smtClean="0"/>
                <a:t> </a:t>
              </a:r>
              <a:r>
                <a:rPr lang="cs-CZ" sz="3200" dirty="0" err="1" smtClean="0"/>
                <a:t>müssen</a:t>
              </a:r>
              <a:r>
                <a:rPr lang="cs-CZ" sz="3200" dirty="0" smtClean="0"/>
                <a:t> </a:t>
              </a:r>
              <a:r>
                <a:rPr lang="cs-CZ" sz="3200" dirty="0" err="1" smtClean="0"/>
                <a:t>im</a:t>
              </a:r>
              <a:r>
                <a:rPr lang="cs-CZ" sz="3200" dirty="0" smtClean="0"/>
                <a:t> </a:t>
              </a:r>
              <a:r>
                <a:rPr lang="cs-CZ" sz="3200" dirty="0" err="1" smtClean="0"/>
                <a:t>Bett</a:t>
              </a:r>
              <a:r>
                <a:rPr lang="cs-CZ" sz="3200" dirty="0" smtClean="0"/>
                <a:t> </a:t>
              </a:r>
              <a:r>
                <a:rPr lang="cs-CZ" sz="3200" dirty="0" err="1" smtClean="0"/>
                <a:t>liegen</a:t>
              </a:r>
              <a:r>
                <a:rPr lang="cs-CZ" sz="3200" dirty="0" smtClean="0"/>
                <a:t> </a:t>
              </a:r>
              <a:r>
                <a:rPr lang="cs-CZ" sz="3200" dirty="0" err="1" smtClean="0"/>
                <a:t>und</a:t>
              </a:r>
              <a:r>
                <a:rPr lang="cs-CZ" sz="3200" dirty="0" smtClean="0"/>
                <a:t> </a:t>
              </a:r>
              <a:r>
                <a:rPr lang="cs-CZ" sz="3200" dirty="0" err="1" smtClean="0"/>
                <a:t>Tabletten</a:t>
              </a:r>
              <a:r>
                <a:rPr lang="cs-CZ" sz="3200" dirty="0" smtClean="0"/>
                <a:t>    </a:t>
              </a:r>
              <a:r>
                <a:rPr lang="cs-CZ" sz="3200" dirty="0" err="1" smtClean="0"/>
                <a:t>nehmen</a:t>
              </a:r>
              <a:r>
                <a:rPr lang="cs-CZ" sz="3200" dirty="0" smtClean="0"/>
                <a:t>  </a:t>
              </a:r>
              <a:r>
                <a:rPr lang="cs-CZ" sz="3200" dirty="0" err="1" smtClean="0"/>
                <a:t>und</a:t>
              </a:r>
              <a:r>
                <a:rPr lang="cs-CZ" sz="3200" dirty="0" smtClean="0"/>
                <a:t> </a:t>
              </a:r>
              <a:r>
                <a:rPr lang="cs-CZ" sz="3200" dirty="0" err="1" smtClean="0"/>
                <a:t>viel</a:t>
              </a:r>
              <a:r>
                <a:rPr lang="cs-CZ" sz="3200" dirty="0" smtClean="0"/>
                <a:t> </a:t>
              </a:r>
              <a:r>
                <a:rPr lang="cs-CZ" sz="3200" dirty="0" err="1" smtClean="0"/>
                <a:t>Tee</a:t>
              </a:r>
              <a:r>
                <a:rPr lang="cs-CZ" sz="3200" dirty="0" smtClean="0"/>
                <a:t> </a:t>
              </a:r>
              <a:r>
                <a:rPr lang="cs-CZ" sz="3200" dirty="0" err="1" smtClean="0"/>
                <a:t>trinken</a:t>
              </a:r>
              <a:r>
                <a:rPr lang="cs-CZ" dirty="0" smtClean="0"/>
                <a:t>.</a:t>
              </a:r>
              <a:endParaRPr lang="cs-CZ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395536" y="1124744"/>
              <a:ext cx="6264696" cy="135421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Font typeface="Wingdings" pitchFamily="2" charset="2"/>
                <a:buChar char="Ø"/>
              </a:pPr>
              <a:r>
                <a:rPr lang="cs-CZ" sz="3200" dirty="0" err="1" smtClean="0"/>
                <a:t>Wie</a:t>
              </a:r>
              <a:r>
                <a:rPr lang="cs-CZ" sz="3200" dirty="0" smtClean="0"/>
                <a:t>  </a:t>
              </a:r>
              <a:r>
                <a:rPr lang="cs-CZ" sz="3200" dirty="0" err="1" smtClean="0"/>
                <a:t>geht</a:t>
              </a:r>
              <a:r>
                <a:rPr lang="cs-CZ" sz="3200" dirty="0" smtClean="0"/>
                <a:t>  es </a:t>
              </a:r>
              <a:r>
                <a:rPr lang="cs-CZ" sz="3200" dirty="0" err="1" smtClean="0"/>
                <a:t>Ihnen</a:t>
              </a:r>
              <a:r>
                <a:rPr lang="cs-CZ" sz="3200" dirty="0" smtClean="0"/>
                <a:t>, </a:t>
              </a:r>
              <a:r>
                <a:rPr lang="cs-CZ" sz="3200" dirty="0" err="1" smtClean="0"/>
                <a:t>Frau</a:t>
              </a:r>
              <a:r>
                <a:rPr lang="cs-CZ" sz="3200" dirty="0" smtClean="0"/>
                <a:t> Wagner ?</a:t>
              </a:r>
            </a:p>
            <a:p>
              <a:pPr>
                <a:buFont typeface="Arial" pitchFamily="34" charset="0"/>
                <a:buChar char="•"/>
              </a:pPr>
              <a:r>
                <a:rPr lang="cs-CZ" sz="3200" dirty="0" smtClean="0"/>
                <a:t>      </a:t>
              </a:r>
            </a:p>
            <a:p>
              <a:endParaRPr lang="cs-CZ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1403648" y="1772816"/>
              <a:ext cx="2952328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Font typeface="Arial" pitchFamily="34" charset="0"/>
                <a:buChar char="•"/>
              </a:pPr>
              <a:endParaRPr lang="cs-CZ" sz="3200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539552" y="2348880"/>
              <a:ext cx="504056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Font typeface="Wingdings" pitchFamily="2" charset="2"/>
                <a:buChar char="Ø"/>
              </a:pPr>
              <a:r>
                <a:rPr lang="cs-CZ" sz="3200" dirty="0" smtClean="0"/>
                <a:t> </a:t>
              </a:r>
              <a:r>
                <a:rPr lang="cs-CZ" sz="3200" dirty="0" err="1" smtClean="0"/>
                <a:t>Haben</a:t>
              </a:r>
              <a:r>
                <a:rPr lang="cs-CZ" sz="3200" dirty="0" smtClean="0"/>
                <a:t>  </a:t>
              </a:r>
              <a:r>
                <a:rPr lang="cs-CZ" sz="3200" dirty="0" err="1" smtClean="0"/>
                <a:t>Sie</a:t>
              </a:r>
              <a:r>
                <a:rPr lang="cs-CZ" sz="3200" dirty="0" smtClean="0"/>
                <a:t> </a:t>
              </a:r>
              <a:r>
                <a:rPr lang="cs-CZ" sz="3200" dirty="0" err="1" smtClean="0"/>
                <a:t>heute</a:t>
              </a:r>
              <a:r>
                <a:rPr lang="cs-CZ" sz="3200" dirty="0" smtClean="0"/>
                <a:t> F - - -- - ?</a:t>
              </a:r>
              <a:endParaRPr lang="cs-CZ" sz="3200" dirty="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827584" y="2924944"/>
              <a:ext cx="3312368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Font typeface="Arial" pitchFamily="34" charset="0"/>
                <a:buChar char="•"/>
              </a:pPr>
              <a:r>
                <a:rPr lang="cs-CZ" sz="3200" dirty="0" smtClean="0"/>
                <a:t> </a:t>
              </a:r>
              <a:endParaRPr lang="cs-CZ" sz="3200" dirty="0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755576" y="3573016"/>
              <a:ext cx="4320480" cy="15696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Font typeface="Wingdings" pitchFamily="2" charset="2"/>
                <a:buChar char="Ø"/>
              </a:pPr>
              <a:r>
                <a:rPr lang="cs-CZ" sz="3200" dirty="0" err="1" smtClean="0"/>
                <a:t>Haben</a:t>
              </a:r>
              <a:r>
                <a:rPr lang="cs-CZ" sz="3200" dirty="0" smtClean="0"/>
                <a:t> </a:t>
              </a:r>
              <a:r>
                <a:rPr lang="cs-CZ" sz="3200" dirty="0" err="1" smtClean="0"/>
                <a:t>Sie</a:t>
              </a:r>
              <a:r>
                <a:rPr lang="cs-CZ" sz="3200" dirty="0" smtClean="0"/>
                <a:t>  H - </a:t>
              </a:r>
              <a:r>
                <a:rPr lang="cs-CZ" sz="3200" dirty="0" smtClean="0"/>
                <a:t>s </a:t>
              </a:r>
              <a:r>
                <a:rPr lang="cs-CZ" sz="3200" dirty="0" smtClean="0"/>
                <a:t>- - - ?</a:t>
              </a:r>
            </a:p>
            <a:p>
              <a:pPr>
                <a:buFont typeface="Arial" pitchFamily="34" charset="0"/>
                <a:buChar char="•"/>
              </a:pPr>
              <a:r>
                <a:rPr lang="cs-CZ" sz="3200" dirty="0" smtClean="0"/>
                <a:t>  </a:t>
              </a:r>
            </a:p>
            <a:p>
              <a:pPr>
                <a:buFont typeface="Arial" pitchFamily="34" charset="0"/>
                <a:buChar char="•"/>
              </a:pPr>
              <a:endParaRPr lang="cs-CZ" sz="3200" dirty="0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8135888" y="5589240"/>
              <a:ext cx="100811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endParaRPr lang="cs-CZ" sz="3200" dirty="0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755576" y="4437112"/>
              <a:ext cx="7416824" cy="15696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Font typeface="Wingdings" pitchFamily="2" charset="2"/>
                <a:buChar char="Ø"/>
              </a:pPr>
              <a:r>
                <a:rPr lang="cs-CZ" sz="3200" dirty="0" err="1" smtClean="0"/>
                <a:t>Haben</a:t>
              </a:r>
              <a:r>
                <a:rPr lang="cs-CZ" sz="3200" dirty="0" smtClean="0"/>
                <a:t> </a:t>
              </a:r>
              <a:r>
                <a:rPr lang="cs-CZ" sz="3200" dirty="0" err="1" smtClean="0"/>
                <a:t>Sie</a:t>
              </a:r>
              <a:r>
                <a:rPr lang="cs-CZ" sz="3200" dirty="0" smtClean="0"/>
                <a:t>  gut in der </a:t>
              </a:r>
              <a:r>
                <a:rPr lang="cs-CZ" sz="3200" dirty="0" err="1" smtClean="0"/>
                <a:t>Nacht</a:t>
              </a:r>
              <a:r>
                <a:rPr lang="cs-CZ" sz="3200" dirty="0" smtClean="0"/>
                <a:t>  </a:t>
              </a:r>
              <a:r>
                <a:rPr lang="cs-CZ" sz="3200" dirty="0" err="1" smtClean="0"/>
                <a:t>geschlafen</a:t>
              </a:r>
              <a:r>
                <a:rPr lang="cs-CZ" sz="3200" dirty="0" smtClean="0"/>
                <a:t> ?     </a:t>
              </a:r>
            </a:p>
            <a:p>
              <a:pPr>
                <a:buFont typeface="Arial" pitchFamily="34" charset="0"/>
                <a:buChar char="•"/>
              </a:pPr>
              <a:r>
                <a:rPr lang="cs-CZ" sz="3200" dirty="0" smtClean="0"/>
                <a:t> </a:t>
              </a:r>
            </a:p>
            <a:p>
              <a:pPr>
                <a:buFont typeface="Wingdings" pitchFamily="2" charset="2"/>
                <a:buChar char="Ø"/>
              </a:pPr>
              <a:endParaRPr lang="cs-CZ" sz="3200" dirty="0"/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5364088" y="3573016"/>
              <a:ext cx="184731" cy="58477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/>
              <a:endParaRPr lang="cs-CZ" sz="3200" dirty="0">
                <a:solidFill>
                  <a:prstClr val="black"/>
                </a:solidFill>
              </a:endParaRPr>
            </a:p>
          </p:txBody>
        </p:sp>
      </p:grpSp>
      <p:sp>
        <p:nvSpPr>
          <p:cNvPr id="15" name="TextovéPole 14"/>
          <p:cNvSpPr txBox="1"/>
          <p:nvPr/>
        </p:nvSpPr>
        <p:spPr>
          <a:xfrm>
            <a:off x="683568" y="404664"/>
            <a:ext cx="3888432" cy="646331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Antwortet</a:t>
            </a:r>
            <a:r>
              <a:rPr lang="cs-CZ" sz="3600" dirty="0" smtClean="0"/>
              <a:t>.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429</TotalTime>
  <Words>308</Words>
  <Application>Microsoft Office PowerPoint</Application>
  <PresentationFormat>Předvádění na obrazovce (4:3)</PresentationFormat>
  <Paragraphs>72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Hana</dc:creator>
  <cp:lastModifiedBy>Hana</cp:lastModifiedBy>
  <cp:revision>38</cp:revision>
  <dcterms:created xsi:type="dcterms:W3CDTF">2013-01-09T19:20:03Z</dcterms:created>
  <dcterms:modified xsi:type="dcterms:W3CDTF">2013-06-10T15:40:19Z</dcterms:modified>
</cp:coreProperties>
</file>