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6" r:id="rId3"/>
    <p:sldId id="259" r:id="rId4"/>
    <p:sldId id="297" r:id="rId5"/>
    <p:sldId id="289" r:id="rId6"/>
    <p:sldId id="290" r:id="rId7"/>
    <p:sldId id="261" r:id="rId8"/>
    <p:sldId id="288" r:id="rId9"/>
    <p:sldId id="291" r:id="rId10"/>
    <p:sldId id="292" r:id="rId11"/>
    <p:sldId id="293" r:id="rId12"/>
    <p:sldId id="29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8" autoAdjust="0"/>
    <p:restoredTop sz="94660"/>
  </p:normalViewPr>
  <p:slideViewPr>
    <p:cSldViewPr>
      <p:cViewPr>
        <p:scale>
          <a:sx n="70" d="100"/>
          <a:sy n="70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</a:t>
          </a:r>
          <a:r>
            <a:rPr lang="cs-CZ" sz="2000" dirty="0" err="1" smtClean="0"/>
            <a:t>Was</a:t>
          </a:r>
          <a:r>
            <a:rPr lang="cs-CZ" sz="2000" dirty="0" smtClean="0"/>
            <a:t> </a:t>
          </a:r>
          <a:r>
            <a:rPr lang="cs-CZ" sz="2000" dirty="0" err="1" smtClean="0"/>
            <a:t>tut</a:t>
          </a:r>
          <a:r>
            <a:rPr lang="cs-CZ" sz="2000" dirty="0" smtClean="0"/>
            <a:t> </a:t>
          </a:r>
          <a:r>
            <a:rPr lang="cs-CZ" sz="2000" dirty="0" err="1" smtClean="0"/>
            <a:t>dir</a:t>
          </a:r>
          <a:r>
            <a:rPr lang="cs-CZ" sz="2000" dirty="0" smtClean="0"/>
            <a:t> </a:t>
          </a:r>
          <a:r>
            <a:rPr lang="cs-CZ" sz="2000" dirty="0" err="1" smtClean="0"/>
            <a:t>weh</a:t>
          </a:r>
          <a:r>
            <a:rPr lang="cs-CZ" sz="2000" dirty="0" smtClean="0"/>
            <a:t>?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VY_22_INOVACE_</a:t>
          </a:r>
          <a:r>
            <a:rPr lang="cs-CZ" sz="2000" dirty="0" smtClean="0">
              <a:solidFill>
                <a:schemeClr val="tx1"/>
              </a:solidFill>
            </a:rPr>
            <a:t>07_NJ9_</a:t>
          </a:r>
          <a:r>
            <a:rPr lang="cs-CZ" sz="2000" dirty="0" err="1" smtClean="0">
              <a:solidFill>
                <a:schemeClr val="tx1"/>
              </a:solidFill>
            </a:rPr>
            <a:t>Was</a:t>
          </a:r>
          <a:r>
            <a:rPr lang="cs-CZ" sz="2000" dirty="0" smtClean="0">
              <a:solidFill>
                <a:schemeClr val="tx1"/>
              </a:solidFill>
            </a:rPr>
            <a:t> </a:t>
          </a:r>
          <a:r>
            <a:rPr lang="cs-CZ" sz="2000" dirty="0" err="1" smtClean="0">
              <a:solidFill>
                <a:schemeClr val="tx1"/>
              </a:solidFill>
            </a:rPr>
            <a:t>tut</a:t>
          </a:r>
          <a:r>
            <a:rPr lang="cs-CZ" sz="2000" dirty="0" smtClean="0">
              <a:solidFill>
                <a:schemeClr val="tx1"/>
              </a:solidFill>
            </a:rPr>
            <a:t> </a:t>
          </a:r>
          <a:r>
            <a:rPr lang="cs-CZ" sz="2000" dirty="0" err="1" smtClean="0">
              <a:solidFill>
                <a:schemeClr val="tx1"/>
              </a:solidFill>
            </a:rPr>
            <a:t>dir</a:t>
          </a:r>
          <a:r>
            <a:rPr lang="cs-CZ" sz="2000" dirty="0" smtClean="0">
              <a:solidFill>
                <a:schemeClr val="tx1"/>
              </a:solidFill>
            </a:rPr>
            <a:t> </a:t>
          </a:r>
          <a:r>
            <a:rPr lang="cs-CZ" sz="2000" dirty="0" err="1" smtClean="0">
              <a:solidFill>
                <a:schemeClr val="tx1"/>
              </a:solidFill>
            </a:rPr>
            <a:t>weh</a:t>
          </a:r>
          <a:r>
            <a:rPr lang="cs-CZ" sz="2000" dirty="0" smtClean="0">
              <a:solidFill>
                <a:schemeClr val="tx1"/>
              </a:solidFill>
            </a:rPr>
            <a:t>?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244D63F-A9DE-4DA7-BB0B-F33FEC4E2A28}" type="presOf" srcId="{1AE9165A-6B70-4FFD-A49C-881BF73B4F04}" destId="{A9F01C16-B5C0-47B0-9750-F7E5E11674A0}" srcOrd="0" destOrd="0" presId="urn:microsoft.com/office/officeart/2005/8/layout/target3"/>
    <dgm:cxn modelId="{96358459-51CF-411C-8EDF-8965D3931A24}" type="presOf" srcId="{D1D4F407-5343-4D3F-B5B9-D407B03CAEB4}" destId="{D005CE8C-CC26-4C3E-AC11-E15060ECD759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D102ED2D-98C7-4EA7-A7B0-E835B07C4E8D}" type="presOf" srcId="{D1B46980-6531-4606-95E6-44980827E919}" destId="{2BE915AB-18AA-4053-B92C-3BFC9ED204BB}" srcOrd="1" destOrd="0" presId="urn:microsoft.com/office/officeart/2005/8/layout/target3"/>
    <dgm:cxn modelId="{91083841-5FAD-434B-A1A2-7A44EF9CE92D}" type="presOf" srcId="{D1D4F407-5343-4D3F-B5B9-D407B03CAEB4}" destId="{AED2198E-93D5-4001-81B4-73124B309672}" srcOrd="1" destOrd="0" presId="urn:microsoft.com/office/officeart/2005/8/layout/target3"/>
    <dgm:cxn modelId="{44538BB7-AA91-4409-82EE-26296A0A129A}" type="presOf" srcId="{26CBEA56-8CFD-48C0-BD6E-2EB16B1FBF42}" destId="{5583D5C5-FAFF-4548-819C-80E289F73770}" srcOrd="0" destOrd="0" presId="urn:microsoft.com/office/officeart/2005/8/layout/target3"/>
    <dgm:cxn modelId="{B92C6B70-6ADB-4587-82CC-674E0A96B9A9}" type="presOf" srcId="{1F4F8BC0-F267-4379-9FE7-6FFC8B64BAD8}" destId="{C8857ABF-5052-4733-A46C-0F8B764FF76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0B8C8DC-9C0C-484E-A77F-BDC0FEDADB85}" type="presOf" srcId="{757F3AB3-0718-4624-B441-E567A8F0AB56}" destId="{333A1088-737F-45CB-B68E-254E46348037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8429F115-0F24-4FA8-A6C9-C34FAC144E03}" type="presOf" srcId="{26CBEA56-8CFD-48C0-BD6E-2EB16B1FBF42}" destId="{92E1E9E3-D1F0-4866-9424-7ECC0DD990BC}" srcOrd="1" destOrd="0" presId="urn:microsoft.com/office/officeart/2005/8/layout/target3"/>
    <dgm:cxn modelId="{BF1A55A9-B077-41A5-BF83-919756AEE83B}" type="presOf" srcId="{1AE9165A-6B70-4FFD-A49C-881BF73B4F04}" destId="{BD3627E9-8FC8-4A2F-B3EA-FAE798EF81D8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BC5B990E-A679-4657-BF04-FD96FBBB7693}" type="presOf" srcId="{1F4F8BC0-F267-4379-9FE7-6FFC8B64BAD8}" destId="{017154CD-D9A9-4968-AD11-1207A3C4C00A}" srcOrd="1" destOrd="0" presId="urn:microsoft.com/office/officeart/2005/8/layout/target3"/>
    <dgm:cxn modelId="{E16C83EE-B6AA-47A3-80E0-72EE9C5C5A90}" type="presOf" srcId="{D1B46980-6531-4606-95E6-44980827E919}" destId="{6140AFEC-043D-4C43-A2F9-D0F5331DF3A3}" srcOrd="0" destOrd="0" presId="urn:microsoft.com/office/officeart/2005/8/layout/target3"/>
    <dgm:cxn modelId="{0D95BE45-E578-4ACE-B85C-B4F9010F4DB3}" type="presParOf" srcId="{333A1088-737F-45CB-B68E-254E46348037}" destId="{F5ABB229-8D3B-4694-996A-96F23CF14429}" srcOrd="0" destOrd="0" presId="urn:microsoft.com/office/officeart/2005/8/layout/target3"/>
    <dgm:cxn modelId="{D8C881BC-794A-4AF5-B0DB-6F0A2711F91D}" type="presParOf" srcId="{333A1088-737F-45CB-B68E-254E46348037}" destId="{F41139FD-01EE-4571-8B17-4FB00FC51163}" srcOrd="1" destOrd="0" presId="urn:microsoft.com/office/officeart/2005/8/layout/target3"/>
    <dgm:cxn modelId="{A7D49EEF-EE34-4E04-9633-D282AA08DF44}" type="presParOf" srcId="{333A1088-737F-45CB-B68E-254E46348037}" destId="{D005CE8C-CC26-4C3E-AC11-E15060ECD759}" srcOrd="2" destOrd="0" presId="urn:microsoft.com/office/officeart/2005/8/layout/target3"/>
    <dgm:cxn modelId="{6837128D-EF5E-4091-B697-A3980C4EABD0}" type="presParOf" srcId="{333A1088-737F-45CB-B68E-254E46348037}" destId="{2C702D82-9B77-49B7-9568-BB8EB47C3372}" srcOrd="3" destOrd="0" presId="urn:microsoft.com/office/officeart/2005/8/layout/target3"/>
    <dgm:cxn modelId="{E4E14FB9-7922-4859-87CA-E4CDC86825E7}" type="presParOf" srcId="{333A1088-737F-45CB-B68E-254E46348037}" destId="{A52A0455-90FF-4808-ABD0-F02540D31D5A}" srcOrd="4" destOrd="0" presId="urn:microsoft.com/office/officeart/2005/8/layout/target3"/>
    <dgm:cxn modelId="{9C026AE3-85E2-486F-859A-DF1BE63EE9BF}" type="presParOf" srcId="{333A1088-737F-45CB-B68E-254E46348037}" destId="{6140AFEC-043D-4C43-A2F9-D0F5331DF3A3}" srcOrd="5" destOrd="0" presId="urn:microsoft.com/office/officeart/2005/8/layout/target3"/>
    <dgm:cxn modelId="{1F1310E5-4118-4984-9724-E569976BDA64}" type="presParOf" srcId="{333A1088-737F-45CB-B68E-254E46348037}" destId="{71A10DEB-455E-4133-A618-0A0EE82A21E3}" srcOrd="6" destOrd="0" presId="urn:microsoft.com/office/officeart/2005/8/layout/target3"/>
    <dgm:cxn modelId="{26FA993F-95B8-46C2-B35A-F8C5551D9F4F}" type="presParOf" srcId="{333A1088-737F-45CB-B68E-254E46348037}" destId="{DA6A876D-6D25-492F-8BDC-9AE6A6CFB1FA}" srcOrd="7" destOrd="0" presId="urn:microsoft.com/office/officeart/2005/8/layout/target3"/>
    <dgm:cxn modelId="{B05EDA98-0424-48BA-B83E-27A42DD07936}" type="presParOf" srcId="{333A1088-737F-45CB-B68E-254E46348037}" destId="{A9F01C16-B5C0-47B0-9750-F7E5E11674A0}" srcOrd="8" destOrd="0" presId="urn:microsoft.com/office/officeart/2005/8/layout/target3"/>
    <dgm:cxn modelId="{548D9133-2565-432B-A700-28C50BE8B27A}" type="presParOf" srcId="{333A1088-737F-45CB-B68E-254E46348037}" destId="{5C0CF724-3222-4429-B09A-F154A62FD507}" srcOrd="9" destOrd="0" presId="urn:microsoft.com/office/officeart/2005/8/layout/target3"/>
    <dgm:cxn modelId="{37F52488-3824-4A11-BA4C-3C662869C17A}" type="presParOf" srcId="{333A1088-737F-45CB-B68E-254E46348037}" destId="{71A5FEA7-FE77-4220-960F-2AB7AE466FE5}" srcOrd="10" destOrd="0" presId="urn:microsoft.com/office/officeart/2005/8/layout/target3"/>
    <dgm:cxn modelId="{B41A2EAC-CC74-4176-891D-A23736D86EFD}" type="presParOf" srcId="{333A1088-737F-45CB-B68E-254E46348037}" destId="{C8857ABF-5052-4733-A46C-0F8B764FF76F}" srcOrd="11" destOrd="0" presId="urn:microsoft.com/office/officeart/2005/8/layout/target3"/>
    <dgm:cxn modelId="{E5817FE0-8ACF-45F7-A0BC-C411F768787C}" type="presParOf" srcId="{333A1088-737F-45CB-B68E-254E46348037}" destId="{1839E65E-6E97-41D2-A171-98C033275D27}" srcOrd="12" destOrd="0" presId="urn:microsoft.com/office/officeart/2005/8/layout/target3"/>
    <dgm:cxn modelId="{0F8C0BB5-890F-421B-B57A-14E863EC5D74}" type="presParOf" srcId="{333A1088-737F-45CB-B68E-254E46348037}" destId="{914F10DC-A7FA-462B-9334-03354AC7EA9F}" srcOrd="13" destOrd="0" presId="urn:microsoft.com/office/officeart/2005/8/layout/target3"/>
    <dgm:cxn modelId="{37C979F2-4363-4907-83E9-F795D9B058A5}" type="presParOf" srcId="{333A1088-737F-45CB-B68E-254E46348037}" destId="{5583D5C5-FAFF-4548-819C-80E289F73770}" srcOrd="14" destOrd="0" presId="urn:microsoft.com/office/officeart/2005/8/layout/target3"/>
    <dgm:cxn modelId="{31571EE6-85B5-46B4-866E-03DAF0B66E12}" type="presParOf" srcId="{333A1088-737F-45CB-B68E-254E46348037}" destId="{AED2198E-93D5-4001-81B4-73124B309672}" srcOrd="15" destOrd="0" presId="urn:microsoft.com/office/officeart/2005/8/layout/target3"/>
    <dgm:cxn modelId="{F9548FE1-7177-4FF3-8200-88B6E437F5A4}" type="presParOf" srcId="{333A1088-737F-45CB-B68E-254E46348037}" destId="{2BE915AB-18AA-4053-B92C-3BFC9ED204BB}" srcOrd="16" destOrd="0" presId="urn:microsoft.com/office/officeart/2005/8/layout/target3"/>
    <dgm:cxn modelId="{BA55C8CD-A71B-4120-88D9-8238355337D0}" type="presParOf" srcId="{333A1088-737F-45CB-B68E-254E46348037}" destId="{BD3627E9-8FC8-4A2F-B3EA-FAE798EF81D8}" srcOrd="17" destOrd="0" presId="urn:microsoft.com/office/officeart/2005/8/layout/target3"/>
    <dgm:cxn modelId="{42A70B66-9259-48F3-A227-04FF6D148B4D}" type="presParOf" srcId="{333A1088-737F-45CB-B68E-254E46348037}" destId="{017154CD-D9A9-4968-AD11-1207A3C4C00A}" srcOrd="18" destOrd="0" presId="urn:microsoft.com/office/officeart/2005/8/layout/target3"/>
    <dgm:cxn modelId="{0DD9ECE2-3739-4C48-8C22-D551AD57EA3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VY_22_INOVACE_</a:t>
          </a:r>
          <a:r>
            <a:rPr lang="cs-CZ" sz="2000" kern="1200" dirty="0" smtClean="0">
              <a:solidFill>
                <a:schemeClr val="tx1"/>
              </a:solidFill>
            </a:rPr>
            <a:t>07_NJ9_</a:t>
          </a:r>
          <a:r>
            <a:rPr lang="cs-CZ" sz="2000" kern="1200" dirty="0" err="1" smtClean="0">
              <a:solidFill>
                <a:schemeClr val="tx1"/>
              </a:solidFill>
            </a:rPr>
            <a:t>Was</a:t>
          </a:r>
          <a:r>
            <a:rPr lang="cs-CZ" sz="2000" kern="1200" dirty="0" smtClean="0">
              <a:solidFill>
                <a:schemeClr val="tx1"/>
              </a:solidFill>
            </a:rPr>
            <a:t> </a:t>
          </a:r>
          <a:r>
            <a:rPr lang="cs-CZ" sz="2000" kern="1200" dirty="0" err="1" smtClean="0">
              <a:solidFill>
                <a:schemeClr val="tx1"/>
              </a:solidFill>
            </a:rPr>
            <a:t>tut</a:t>
          </a:r>
          <a:r>
            <a:rPr lang="cs-CZ" sz="2000" kern="1200" dirty="0" smtClean="0">
              <a:solidFill>
                <a:schemeClr val="tx1"/>
              </a:solidFill>
            </a:rPr>
            <a:t> </a:t>
          </a:r>
          <a:r>
            <a:rPr lang="cs-CZ" sz="2000" kern="1200" dirty="0" err="1" smtClean="0">
              <a:solidFill>
                <a:schemeClr val="tx1"/>
              </a:solidFill>
            </a:rPr>
            <a:t>dir</a:t>
          </a:r>
          <a:r>
            <a:rPr lang="cs-CZ" sz="2000" kern="1200" dirty="0" smtClean="0">
              <a:solidFill>
                <a:schemeClr val="tx1"/>
              </a:solidFill>
            </a:rPr>
            <a:t> </a:t>
          </a:r>
          <a:r>
            <a:rPr lang="cs-CZ" sz="2000" kern="1200" dirty="0" err="1" smtClean="0">
              <a:solidFill>
                <a:schemeClr val="tx1"/>
              </a:solidFill>
            </a:rPr>
            <a:t>weh</a:t>
          </a:r>
          <a:r>
            <a:rPr lang="cs-CZ" sz="2000" kern="1200" dirty="0" smtClean="0">
              <a:solidFill>
                <a:schemeClr val="tx1"/>
              </a:solidFill>
            </a:rPr>
            <a:t>?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</a:t>
          </a:r>
          <a:r>
            <a:rPr lang="cs-CZ" sz="2000" kern="1200" dirty="0" err="1" smtClean="0"/>
            <a:t>Was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tut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dir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weh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F822D-1B0F-4990-A76E-F7432604FAA5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1A23C-7CBF-4B92-BE5C-CC1706F3E7D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2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484784"/>
            <a:ext cx="80648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německého  jazyka v 9.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Procvičujeme  slovní zásobu-  části těla.</a:t>
            </a:r>
            <a:endParaRPr lang="cs-CZ" sz="2800" b="1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Komunikace-</a:t>
            </a:r>
            <a:r>
              <a:rPr lang="cs-CZ" sz="2800" dirty="0" err="1" smtClean="0">
                <a:solidFill>
                  <a:prstClr val="black"/>
                </a:solidFill>
              </a:rPr>
              <a:t>Bist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du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krank</a:t>
            </a:r>
            <a:r>
              <a:rPr lang="cs-CZ" sz="2800" dirty="0" smtClean="0">
                <a:solidFill>
                  <a:prstClr val="black"/>
                </a:solidFill>
              </a:rPr>
              <a:t>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                        </a:t>
            </a:r>
            <a:r>
              <a:rPr lang="cs-CZ" sz="2800" dirty="0" err="1" smtClean="0">
                <a:solidFill>
                  <a:prstClr val="black"/>
                </a:solidFill>
              </a:rPr>
              <a:t>Was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tut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dir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weh</a:t>
            </a:r>
            <a:r>
              <a:rPr lang="cs-CZ" sz="2800" dirty="0" smtClean="0">
                <a:solidFill>
                  <a:prstClr val="black"/>
                </a:solidFill>
              </a:rPr>
              <a:t>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Rozlišujeme tvar </a:t>
            </a:r>
            <a:r>
              <a:rPr lang="cs-CZ" sz="2800" b="1" dirty="0" err="1" smtClean="0">
                <a:solidFill>
                  <a:prstClr val="black"/>
                </a:solidFill>
              </a:rPr>
              <a:t>tut</a:t>
            </a:r>
            <a:r>
              <a:rPr lang="cs-CZ" sz="2800" dirty="0" smtClean="0">
                <a:solidFill>
                  <a:prstClr val="black"/>
                </a:solidFill>
              </a:rPr>
              <a:t> pro č. jednotné a </a:t>
            </a:r>
            <a:r>
              <a:rPr lang="cs-CZ" sz="2800" b="1" dirty="0" smtClean="0">
                <a:solidFill>
                  <a:prstClr val="black"/>
                </a:solidFill>
              </a:rPr>
              <a:t>tun</a:t>
            </a:r>
            <a:r>
              <a:rPr lang="cs-CZ" sz="2800" dirty="0" smtClean="0">
                <a:solidFill>
                  <a:prstClr val="black"/>
                </a:solidFill>
              </a:rPr>
              <a:t> pro č. množné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b="1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188640"/>
            <a:ext cx="8568952" cy="6832640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  <p:txBody>
          <a:bodyPr wrap="square">
            <a:spAutoFit/>
          </a:bodyPr>
          <a:lstStyle/>
          <a:p>
            <a:r>
              <a:rPr lang="cs-CZ" sz="6000" b="1" dirty="0" smtClean="0">
                <a:solidFill>
                  <a:prstClr val="black"/>
                </a:solidFill>
              </a:rPr>
              <a:t>    </a:t>
            </a:r>
          </a:p>
          <a:p>
            <a:r>
              <a:rPr lang="cs-CZ" sz="6000" b="1" dirty="0" smtClean="0">
                <a:solidFill>
                  <a:prstClr val="black"/>
                </a:solidFill>
              </a:rPr>
              <a:t>     </a:t>
            </a:r>
          </a:p>
          <a:p>
            <a:r>
              <a:rPr lang="cs-CZ" sz="6000" b="1" dirty="0" smtClean="0">
                <a:solidFill>
                  <a:prstClr val="black"/>
                </a:solidFill>
              </a:rPr>
              <a:t>           </a:t>
            </a:r>
            <a:r>
              <a:rPr lang="cs-CZ" sz="6000" b="1" dirty="0" err="1" smtClean="0">
                <a:solidFill>
                  <a:schemeClr val="bg1"/>
                </a:solidFill>
              </a:rPr>
              <a:t>Bist</a:t>
            </a:r>
            <a:r>
              <a:rPr lang="cs-CZ" sz="6000" b="1" dirty="0" smtClean="0">
                <a:solidFill>
                  <a:schemeClr val="bg1"/>
                </a:solidFill>
              </a:rPr>
              <a:t> </a:t>
            </a:r>
            <a:r>
              <a:rPr lang="cs-CZ" sz="6000" b="1" dirty="0" err="1" smtClean="0">
                <a:solidFill>
                  <a:schemeClr val="bg1"/>
                </a:solidFill>
              </a:rPr>
              <a:t>du</a:t>
            </a:r>
            <a:r>
              <a:rPr lang="cs-CZ" sz="6000" b="1" dirty="0" smtClean="0">
                <a:solidFill>
                  <a:schemeClr val="bg1"/>
                </a:solidFill>
              </a:rPr>
              <a:t> </a:t>
            </a:r>
            <a:r>
              <a:rPr lang="cs-CZ" sz="6000" b="1" dirty="0" err="1" smtClean="0">
                <a:solidFill>
                  <a:schemeClr val="bg1"/>
                </a:solidFill>
              </a:rPr>
              <a:t>krank</a:t>
            </a:r>
            <a:r>
              <a:rPr lang="cs-CZ" sz="6000" b="1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6000" b="1" dirty="0" smtClean="0">
                <a:solidFill>
                  <a:schemeClr val="bg1"/>
                </a:solidFill>
              </a:rPr>
              <a:t>        </a:t>
            </a:r>
            <a:r>
              <a:rPr lang="cs-CZ" sz="6000" b="1" dirty="0" err="1" smtClean="0">
                <a:solidFill>
                  <a:schemeClr val="bg1"/>
                </a:solidFill>
              </a:rPr>
              <a:t>Was</a:t>
            </a:r>
            <a:r>
              <a:rPr lang="cs-CZ" sz="6000" b="1" dirty="0" smtClean="0">
                <a:solidFill>
                  <a:schemeClr val="bg1"/>
                </a:solidFill>
              </a:rPr>
              <a:t> </a:t>
            </a:r>
            <a:r>
              <a:rPr lang="cs-CZ" sz="6000" b="1" dirty="0" err="1" smtClean="0">
                <a:solidFill>
                  <a:schemeClr val="bg1"/>
                </a:solidFill>
              </a:rPr>
              <a:t>tut</a:t>
            </a:r>
            <a:r>
              <a:rPr lang="cs-CZ" sz="6000" b="1" dirty="0" smtClean="0">
                <a:solidFill>
                  <a:schemeClr val="bg1"/>
                </a:solidFill>
              </a:rPr>
              <a:t> </a:t>
            </a:r>
            <a:r>
              <a:rPr lang="cs-CZ" sz="6000" b="1" dirty="0" err="1" smtClean="0">
                <a:solidFill>
                  <a:schemeClr val="bg1"/>
                </a:solidFill>
              </a:rPr>
              <a:t>dir</a:t>
            </a:r>
            <a:r>
              <a:rPr lang="cs-CZ" sz="6000" b="1" dirty="0" smtClean="0">
                <a:solidFill>
                  <a:schemeClr val="bg1"/>
                </a:solidFill>
              </a:rPr>
              <a:t> </a:t>
            </a:r>
            <a:r>
              <a:rPr lang="cs-CZ" sz="6000" b="1" dirty="0" err="1" smtClean="0">
                <a:solidFill>
                  <a:schemeClr val="bg1"/>
                </a:solidFill>
              </a:rPr>
              <a:t>weh</a:t>
            </a:r>
            <a:r>
              <a:rPr lang="cs-CZ" sz="6000" b="1" dirty="0" smtClean="0">
                <a:solidFill>
                  <a:schemeClr val="bg1"/>
                </a:solidFill>
              </a:rPr>
              <a:t>?</a:t>
            </a:r>
          </a:p>
          <a:p>
            <a:endParaRPr lang="cs-CZ" sz="6000" b="1" dirty="0" smtClean="0">
              <a:solidFill>
                <a:schemeClr val="bg1"/>
              </a:solidFill>
            </a:endParaRPr>
          </a:p>
          <a:p>
            <a:endParaRPr lang="cs-CZ" sz="6000" b="1" dirty="0" smtClean="0">
              <a:solidFill>
                <a:schemeClr val="bg1"/>
              </a:solidFill>
            </a:endParaRPr>
          </a:p>
          <a:p>
            <a:endParaRPr lang="cs-CZ" sz="6000" b="1" dirty="0" smtClean="0">
              <a:solidFill>
                <a:schemeClr val="bg1"/>
              </a:solidFill>
            </a:endParaRPr>
          </a:p>
          <a:p>
            <a:endParaRPr lang="de-D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C:\Users\Hana\AppData\Local\Microsoft\Windows\Temporary Internet Files\Content.IE5\XML7BTHL\MP900439384[1].jpg"/>
          <p:cNvPicPr>
            <a:picLocks noChangeAspect="1" noChangeArrowheads="1"/>
          </p:cNvPicPr>
          <p:nvPr/>
        </p:nvPicPr>
        <p:blipFill>
          <a:blip r:embed="rId2" cstate="print"/>
          <a:srcRect r="65125" b="67180"/>
          <a:stretch>
            <a:fillRect/>
          </a:stretch>
        </p:blipFill>
        <p:spPr bwMode="auto">
          <a:xfrm>
            <a:off x="467544" y="260648"/>
            <a:ext cx="1872208" cy="1656184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611560" y="1988840"/>
            <a:ext cx="3312368" cy="7694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err="1" smtClean="0">
                <a:solidFill>
                  <a:prstClr val="black"/>
                </a:solidFill>
              </a:rPr>
              <a:t>Meine</a:t>
            </a:r>
            <a:r>
              <a:rPr lang="cs-CZ" sz="4400" b="1" dirty="0" smtClean="0">
                <a:solidFill>
                  <a:prstClr val="black"/>
                </a:solidFill>
              </a:rPr>
              <a:t> </a:t>
            </a:r>
            <a:r>
              <a:rPr lang="cs-CZ" sz="4400" b="1" dirty="0" err="1" smtClean="0">
                <a:solidFill>
                  <a:prstClr val="black"/>
                </a:solidFill>
              </a:rPr>
              <a:t>Hand</a:t>
            </a:r>
            <a:endParaRPr lang="cs-CZ" sz="4400" b="1" dirty="0">
              <a:solidFill>
                <a:prstClr val="black"/>
              </a:solidFill>
            </a:endParaRPr>
          </a:p>
        </p:txBody>
      </p:sp>
      <p:pic>
        <p:nvPicPr>
          <p:cNvPr id="4" name="Picture 9" descr="C:\Users\Aja\AppData\Local\Microsoft\Windows\Temporary Internet Files\Content.IE5\WRP8OLAL\MC9004296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2001644" cy="1979117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51520" y="5661248"/>
            <a:ext cx="3339377" cy="7694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cs-CZ" sz="4400" b="1" dirty="0" err="1" smtClean="0">
                <a:solidFill>
                  <a:prstClr val="black"/>
                </a:solidFill>
              </a:rPr>
              <a:t>Meine</a:t>
            </a:r>
            <a:r>
              <a:rPr lang="cs-CZ" sz="4400" b="1" dirty="0" smtClean="0">
                <a:solidFill>
                  <a:prstClr val="black"/>
                </a:solidFill>
              </a:rPr>
              <a:t> </a:t>
            </a:r>
            <a:r>
              <a:rPr lang="cs-CZ" sz="4400" b="1" dirty="0" err="1" smtClean="0">
                <a:solidFill>
                  <a:prstClr val="black"/>
                </a:solidFill>
              </a:rPr>
              <a:t>Hände</a:t>
            </a:r>
            <a:endParaRPr lang="cs-CZ" sz="4400" b="1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62929" y="1916832"/>
            <a:ext cx="44923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b="1" dirty="0" smtClean="0">
                <a:solidFill>
                  <a:prstClr val="black"/>
                </a:solidFill>
              </a:rPr>
              <a:t>  </a:t>
            </a:r>
            <a:r>
              <a:rPr lang="cs-CZ" sz="6000" b="1" dirty="0" err="1" smtClean="0">
                <a:solidFill>
                  <a:prstClr val="black"/>
                </a:solidFill>
              </a:rPr>
              <a:t>tut</a:t>
            </a:r>
            <a:r>
              <a:rPr lang="cs-CZ" sz="6000" b="1" dirty="0" smtClean="0">
                <a:solidFill>
                  <a:prstClr val="black"/>
                </a:solidFill>
              </a:rPr>
              <a:t> </a:t>
            </a:r>
            <a:r>
              <a:rPr lang="cs-CZ" sz="6000" b="1" dirty="0" err="1" smtClean="0">
                <a:solidFill>
                  <a:prstClr val="black"/>
                </a:solidFill>
              </a:rPr>
              <a:t>mir</a:t>
            </a:r>
            <a:r>
              <a:rPr lang="cs-CZ" sz="6000" b="1" dirty="0" smtClean="0">
                <a:solidFill>
                  <a:prstClr val="black"/>
                </a:solidFill>
              </a:rPr>
              <a:t> </a:t>
            </a:r>
            <a:r>
              <a:rPr lang="cs-CZ" sz="6000" b="1" dirty="0" err="1" smtClean="0">
                <a:solidFill>
                  <a:prstClr val="black"/>
                </a:solidFill>
              </a:rPr>
              <a:t>weh</a:t>
            </a:r>
            <a:r>
              <a:rPr lang="cs-CZ" sz="6000" b="1" dirty="0" smtClean="0">
                <a:solidFill>
                  <a:prstClr val="black"/>
                </a:solidFill>
              </a:rPr>
              <a:t>.</a:t>
            </a:r>
            <a:endParaRPr lang="de-DE" dirty="0"/>
          </a:p>
        </p:txBody>
      </p:sp>
      <p:sp>
        <p:nvSpPr>
          <p:cNvPr id="7" name="Obdélník 6"/>
          <p:cNvSpPr/>
          <p:nvPr/>
        </p:nvSpPr>
        <p:spPr>
          <a:xfrm>
            <a:off x="3563888" y="5517232"/>
            <a:ext cx="46397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6000" b="1" dirty="0" smtClean="0">
                <a:solidFill>
                  <a:prstClr val="black"/>
                </a:solidFill>
              </a:rPr>
              <a:t>  tun </a:t>
            </a:r>
            <a:r>
              <a:rPr lang="cs-CZ" sz="6000" b="1" dirty="0" err="1" smtClean="0">
                <a:solidFill>
                  <a:prstClr val="black"/>
                </a:solidFill>
              </a:rPr>
              <a:t>mir</a:t>
            </a:r>
            <a:r>
              <a:rPr lang="cs-CZ" sz="6000" b="1" dirty="0" smtClean="0">
                <a:solidFill>
                  <a:prstClr val="black"/>
                </a:solidFill>
              </a:rPr>
              <a:t> </a:t>
            </a:r>
            <a:r>
              <a:rPr lang="cs-CZ" sz="6000" b="1" dirty="0" err="1" smtClean="0">
                <a:solidFill>
                  <a:prstClr val="black"/>
                </a:solidFill>
              </a:rPr>
              <a:t>weh</a:t>
            </a:r>
            <a:r>
              <a:rPr lang="cs-CZ" sz="6000" b="1" dirty="0" smtClean="0">
                <a:solidFill>
                  <a:prstClr val="black"/>
                </a:solidFill>
              </a:rPr>
              <a:t>.</a:t>
            </a:r>
            <a:endParaRPr lang="de-DE" sz="6000" b="1" dirty="0">
              <a:solidFill>
                <a:prstClr val="black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283968" y="404664"/>
            <a:ext cx="2952328" cy="2592288"/>
            <a:chOff x="4283968" y="404664"/>
            <a:chExt cx="2952328" cy="2592288"/>
          </a:xfrm>
        </p:grpSpPr>
        <p:sp>
          <p:nvSpPr>
            <p:cNvPr id="8" name="Elipsa 7"/>
            <p:cNvSpPr/>
            <p:nvPr/>
          </p:nvSpPr>
          <p:spPr>
            <a:xfrm>
              <a:off x="4283968" y="1628800"/>
              <a:ext cx="1296144" cy="1368152"/>
            </a:xfrm>
            <a:prstGeom prst="ellipse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283968" y="404664"/>
              <a:ext cx="295232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>
                  <a:solidFill>
                    <a:srgbClr val="C00000"/>
                  </a:solidFill>
                </a:rPr>
                <a:t> jednotné číslo</a:t>
              </a:r>
              <a:endParaRPr lang="de-DE" sz="40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3779912" y="4725144"/>
            <a:ext cx="3064813" cy="1944216"/>
            <a:chOff x="3779912" y="4725144"/>
            <a:chExt cx="3064813" cy="1944216"/>
          </a:xfrm>
        </p:grpSpPr>
        <p:sp>
          <p:nvSpPr>
            <p:cNvPr id="9" name="Elipsa 8"/>
            <p:cNvSpPr/>
            <p:nvPr/>
          </p:nvSpPr>
          <p:spPr>
            <a:xfrm>
              <a:off x="3779912" y="5301208"/>
              <a:ext cx="1368152" cy="1368152"/>
            </a:xfrm>
            <a:prstGeom prst="ellipse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3779912" y="4725144"/>
              <a:ext cx="306481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cs-CZ" sz="4000" b="1" dirty="0" smtClean="0">
                  <a:solidFill>
                    <a:srgbClr val="C00000"/>
                  </a:solidFill>
                </a:rPr>
                <a:t> množné číslo</a:t>
              </a:r>
              <a:endParaRPr lang="de-DE" sz="4000" b="1" dirty="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25450" y="1441450"/>
            <a:ext cx="8718550" cy="465772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grpSp>
        <p:nvGrpSpPr>
          <p:cNvPr id="2" name="Skupina 27"/>
          <p:cNvGrpSpPr/>
          <p:nvPr/>
        </p:nvGrpSpPr>
        <p:grpSpPr>
          <a:xfrm>
            <a:off x="395536" y="2492896"/>
            <a:ext cx="1793930" cy="1611310"/>
            <a:chOff x="395536" y="3284984"/>
            <a:chExt cx="1793930" cy="1611310"/>
          </a:xfrm>
        </p:grpSpPr>
        <p:pic>
          <p:nvPicPr>
            <p:cNvPr id="4100" name="Picture 4" descr="C:\Users\Aja\AppData\Local\Microsoft\Windows\Temporary Internet Files\Content.IE5\S7YR0DND\MC900238192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3645024"/>
              <a:ext cx="785818" cy="1203770"/>
            </a:xfrm>
            <a:prstGeom prst="rect">
              <a:avLst/>
            </a:prstGeom>
            <a:noFill/>
          </p:spPr>
        </p:pic>
        <p:pic>
          <p:nvPicPr>
            <p:cNvPr id="7" name="Picture 4" descr="C:\Users\Aja\AppData\Local\Microsoft\Windows\Temporary Internet Files\Content.IE5\S7YR0DND\MC900238192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3284984"/>
              <a:ext cx="1051859" cy="1611310"/>
            </a:xfrm>
            <a:prstGeom prst="rect">
              <a:avLst/>
            </a:prstGeom>
            <a:noFill/>
          </p:spPr>
        </p:pic>
      </p:grpSp>
      <p:pic>
        <p:nvPicPr>
          <p:cNvPr id="4102" name="Picture 6" descr="C:\Users\Aja\AppData\Local\Microsoft\Windows\Temporary Internet Files\Content.IE5\24U6KV5S\MC9000281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966897" cy="2085235"/>
          </a:xfrm>
          <a:prstGeom prst="rect">
            <a:avLst/>
          </a:prstGeom>
          <a:noFill/>
        </p:spPr>
      </p:pic>
      <p:pic>
        <p:nvPicPr>
          <p:cNvPr id="4103" name="Picture 7" descr="C:\Users\Aja\AppData\Local\Microsoft\Windows\Temporary Internet Files\Content.IE5\B5C89PBA\MC90043639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988840"/>
            <a:ext cx="1828800" cy="1244600"/>
          </a:xfrm>
          <a:prstGeom prst="rect">
            <a:avLst/>
          </a:prstGeom>
          <a:noFill/>
        </p:spPr>
      </p:pic>
      <p:sp>
        <p:nvSpPr>
          <p:cNvPr id="14" name="Zaoblený obdélník 13"/>
          <p:cNvSpPr/>
          <p:nvPr/>
        </p:nvSpPr>
        <p:spPr>
          <a:xfrm>
            <a:off x="6732240" y="1556792"/>
            <a:ext cx="2143172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Augen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076056" y="260648"/>
            <a:ext cx="2138612" cy="69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Zunge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716016" y="2564904"/>
            <a:ext cx="2736304" cy="64807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Lippen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827584" y="1412776"/>
            <a:ext cx="2143172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Nase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67544" y="4077072"/>
            <a:ext cx="2143172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Ohren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635896" y="4941168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Mund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4" name="Skupina 26"/>
          <p:cNvGrpSpPr/>
          <p:nvPr/>
        </p:nvGrpSpPr>
        <p:grpSpPr>
          <a:xfrm>
            <a:off x="6660232" y="1052736"/>
            <a:ext cx="2290954" cy="681023"/>
            <a:chOff x="6643702" y="1357298"/>
            <a:chExt cx="2290954" cy="681023"/>
          </a:xfrm>
        </p:grpSpPr>
        <p:pic>
          <p:nvPicPr>
            <p:cNvPr id="1026" name="Picture 2" descr="C:\Users\Aja\AppData\Local\Microsoft\Windows\Temporary Internet Files\Content.IE5\4QJ46L3Y\MC900281284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43834" y="1357298"/>
              <a:ext cx="1290822" cy="681023"/>
            </a:xfrm>
            <a:prstGeom prst="rect">
              <a:avLst/>
            </a:prstGeom>
            <a:noFill/>
          </p:spPr>
        </p:pic>
        <p:pic>
          <p:nvPicPr>
            <p:cNvPr id="1028" name="Picture 4" descr="C:\Users\Aja\AppData\Local\Microsoft\Windows\Temporary Internet Files\Content.IE5\4QJ46L3Y\MC900281284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643702" y="1357298"/>
              <a:ext cx="1218644" cy="642942"/>
            </a:xfrm>
            <a:prstGeom prst="rect">
              <a:avLst/>
            </a:prstGeom>
            <a:noFill/>
          </p:spPr>
        </p:pic>
      </p:grpSp>
      <p:pic>
        <p:nvPicPr>
          <p:cNvPr id="22" name="Picture 7" descr="C:\Users\Hana\AppData\Local\Microsoft\Windows\Temporary Internet Files\Content.IE5\K2VSUM3N\MP900424377[1].jpg"/>
          <p:cNvPicPr>
            <a:picLocks noChangeAspect="1" noChangeArrowheads="1"/>
          </p:cNvPicPr>
          <p:nvPr/>
        </p:nvPicPr>
        <p:blipFill>
          <a:blip r:embed="rId6" cstate="print"/>
          <a:srcRect t="22624" b="-7738"/>
          <a:stretch>
            <a:fillRect/>
          </a:stretch>
        </p:blipFill>
        <p:spPr bwMode="auto">
          <a:xfrm>
            <a:off x="4211960" y="3573016"/>
            <a:ext cx="1945857" cy="1656184"/>
          </a:xfrm>
          <a:prstGeom prst="ellipse">
            <a:avLst/>
          </a:prstGeom>
          <a:noFill/>
        </p:spPr>
      </p:pic>
      <p:sp>
        <p:nvSpPr>
          <p:cNvPr id="25" name="Zaoblený obdélník 24"/>
          <p:cNvSpPr/>
          <p:nvPr/>
        </p:nvSpPr>
        <p:spPr>
          <a:xfrm>
            <a:off x="6156176" y="3645024"/>
            <a:ext cx="2160240" cy="576064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b="1" dirty="0" err="1">
                <a:solidFill>
                  <a:schemeClr val="tx1"/>
                </a:solidFill>
              </a:rPr>
              <a:t>Z</a:t>
            </a:r>
            <a:r>
              <a:rPr lang="cs-CZ" sz="2400" b="1" dirty="0" err="1" smtClean="0">
                <a:solidFill>
                  <a:schemeClr val="tx1"/>
                </a:solidFill>
              </a:rPr>
              <a:t>ähne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26" name="Picture 9" descr="C:\Users\Hana\AppData\Local\Microsoft\Windows\Temporary Internet Files\Content.IE5\D65YRR2W\MP900448668[1].jpg"/>
          <p:cNvPicPr>
            <a:picLocks noChangeAspect="1" noChangeArrowheads="1"/>
          </p:cNvPicPr>
          <p:nvPr/>
        </p:nvPicPr>
        <p:blipFill>
          <a:blip r:embed="rId7" cstate="print"/>
          <a:srcRect r="8565"/>
          <a:stretch>
            <a:fillRect/>
          </a:stretch>
        </p:blipFill>
        <p:spPr bwMode="auto">
          <a:xfrm>
            <a:off x="3275856" y="188640"/>
            <a:ext cx="1931319" cy="1584176"/>
          </a:xfrm>
          <a:prstGeom prst="ellipse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084168" y="4797152"/>
            <a:ext cx="3059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000" b="1" dirty="0" smtClean="0"/>
              <a:t>…..</a:t>
            </a:r>
            <a:r>
              <a:rPr lang="cs-CZ" sz="6000" b="1" dirty="0" err="1" smtClean="0"/>
              <a:t>tut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mir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weh</a:t>
            </a:r>
            <a:r>
              <a:rPr lang="cs-CZ" sz="6000" b="1" dirty="0" smtClean="0"/>
              <a:t>.</a:t>
            </a:r>
            <a:endParaRPr lang="de-DE" sz="6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51520" y="4919008"/>
            <a:ext cx="3240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……tun </a:t>
            </a:r>
            <a:r>
              <a:rPr lang="cs-CZ" sz="6000" b="1" dirty="0" err="1" smtClean="0"/>
              <a:t>mir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weh</a:t>
            </a:r>
            <a:r>
              <a:rPr lang="cs-CZ" sz="6000" b="1" dirty="0" smtClean="0"/>
              <a:t>.</a:t>
            </a:r>
            <a:endParaRPr lang="de-DE" sz="6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139952" y="5949280"/>
            <a:ext cx="468560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?</a:t>
            </a:r>
            <a:endParaRPr lang="de-DE" sz="4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C:\Users\Aja\AppData\Local\Microsoft\Windows\Temporary Internet Files\Content.IE5\WRP8OLAL\MC9004296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448464"/>
            <a:ext cx="1425580" cy="1409536"/>
          </a:xfrm>
          <a:prstGeom prst="rect">
            <a:avLst/>
          </a:prstGeom>
          <a:noFill/>
        </p:spPr>
      </p:pic>
      <p:sp>
        <p:nvSpPr>
          <p:cNvPr id="10" name="Zaoblený obdélník 9"/>
          <p:cNvSpPr/>
          <p:nvPr/>
        </p:nvSpPr>
        <p:spPr>
          <a:xfrm>
            <a:off x="3851920" y="6021288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Hände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3" descr="C:\Users\Hana\AppData\Local\Microsoft\Windows\Temporary Internet Files\Content.IE5\K2VSUM3N\MP900431692[1].jpg"/>
          <p:cNvPicPr>
            <a:picLocks noChangeAspect="1" noChangeArrowheads="1"/>
          </p:cNvPicPr>
          <p:nvPr/>
        </p:nvPicPr>
        <p:blipFill>
          <a:blip r:embed="rId3" cstate="print"/>
          <a:srcRect r="4641" b="23418"/>
          <a:stretch>
            <a:fillRect/>
          </a:stretch>
        </p:blipFill>
        <p:spPr bwMode="auto">
          <a:xfrm>
            <a:off x="6156176" y="404664"/>
            <a:ext cx="2543100" cy="2042352"/>
          </a:xfrm>
          <a:prstGeom prst="rect">
            <a:avLst/>
          </a:prstGeom>
          <a:noFill/>
        </p:spPr>
      </p:pic>
      <p:pic>
        <p:nvPicPr>
          <p:cNvPr id="13" name="Picture 17" descr="C:\Users\Hana\AppData\Local\Microsoft\Windows\Temporary Internet Files\Content.IE5\DG0AQIJ7\MP900439551[1].jpg"/>
          <p:cNvPicPr>
            <a:picLocks noChangeAspect="1" noChangeArrowheads="1"/>
          </p:cNvPicPr>
          <p:nvPr/>
        </p:nvPicPr>
        <p:blipFill>
          <a:blip r:embed="rId4" cstate="print"/>
          <a:srcRect l="52237" t="9000" r="5636" b="28429"/>
          <a:stretch>
            <a:fillRect/>
          </a:stretch>
        </p:blipFill>
        <p:spPr bwMode="auto">
          <a:xfrm>
            <a:off x="323528" y="2852936"/>
            <a:ext cx="1800200" cy="4005064"/>
          </a:xfrm>
          <a:prstGeom prst="rect">
            <a:avLst/>
          </a:prstGeom>
          <a:noFill/>
        </p:spPr>
      </p:pic>
      <p:pic>
        <p:nvPicPr>
          <p:cNvPr id="14" name="Picture 16" descr="C:\Users\Hana\AppData\Local\Microsoft\Windows\Temporary Internet Files\Content.IE5\XML7BTHL\MP900439384[1].jpg"/>
          <p:cNvPicPr>
            <a:picLocks noChangeAspect="1" noChangeArrowheads="1"/>
          </p:cNvPicPr>
          <p:nvPr/>
        </p:nvPicPr>
        <p:blipFill>
          <a:blip r:embed="rId5" cstate="print"/>
          <a:srcRect r="65125" b="67180"/>
          <a:stretch>
            <a:fillRect/>
          </a:stretch>
        </p:blipFill>
        <p:spPr bwMode="auto">
          <a:xfrm>
            <a:off x="3275856" y="188640"/>
            <a:ext cx="1872208" cy="1656184"/>
          </a:xfrm>
          <a:prstGeom prst="rect">
            <a:avLst/>
          </a:prstGeom>
          <a:noFill/>
        </p:spPr>
      </p:pic>
      <p:pic>
        <p:nvPicPr>
          <p:cNvPr id="1028" name="Picture 4" descr="C:\Users\Hana\AppData\Local\Microsoft\Windows\Temporary Internet Files\Content.IE5\LNBR7O7C\MP900409144[1].jpg"/>
          <p:cNvPicPr>
            <a:picLocks noChangeAspect="1" noChangeArrowheads="1"/>
          </p:cNvPicPr>
          <p:nvPr/>
        </p:nvPicPr>
        <p:blipFill>
          <a:blip r:embed="rId6" cstate="print"/>
          <a:srcRect l="17713" r="21492" b="46602"/>
          <a:stretch>
            <a:fillRect/>
          </a:stretch>
        </p:blipFill>
        <p:spPr bwMode="auto">
          <a:xfrm>
            <a:off x="5652120" y="3573016"/>
            <a:ext cx="3491880" cy="2235727"/>
          </a:xfrm>
          <a:prstGeom prst="rect">
            <a:avLst/>
          </a:prstGeom>
          <a:noFill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60648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Zaoblený obdélník 16"/>
          <p:cNvSpPr/>
          <p:nvPr/>
        </p:nvSpPr>
        <p:spPr>
          <a:xfrm>
            <a:off x="6300192" y="501317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Schultern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115616" y="4005064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Arm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39552" y="177281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Finger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347864" y="177281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Hand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444208" y="2204864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Ellbogen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7092280" y="4005064"/>
            <a:ext cx="936104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83968" y="3789040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Hals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Skupina 21"/>
          <p:cNvGrpSpPr/>
          <p:nvPr/>
        </p:nvGrpSpPr>
        <p:grpSpPr>
          <a:xfrm>
            <a:off x="6084168" y="3861048"/>
            <a:ext cx="2843808" cy="2708920"/>
            <a:chOff x="6372200" y="4581128"/>
            <a:chExt cx="1917417" cy="1982620"/>
          </a:xfrm>
        </p:grpSpPr>
        <p:grpSp>
          <p:nvGrpSpPr>
            <p:cNvPr id="21" name="Skupina 20"/>
            <p:cNvGrpSpPr/>
            <p:nvPr/>
          </p:nvGrpSpPr>
          <p:grpSpPr>
            <a:xfrm>
              <a:off x="6444208" y="4581128"/>
              <a:ext cx="1845409" cy="1982620"/>
              <a:chOff x="6804248" y="4653136"/>
              <a:chExt cx="1845409" cy="1982620"/>
            </a:xfrm>
          </p:grpSpPr>
          <p:pic>
            <p:nvPicPr>
              <p:cNvPr id="19" name="Picture 4" descr="C:\Users\Hana\AppData\Local\Microsoft\Windows\Temporary Internet Files\Content.IE5\DG0AQIJ7\MP900431110[1]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804248" y="4653136"/>
                <a:ext cx="1845409" cy="1982620"/>
              </a:xfrm>
              <a:prstGeom prst="rect">
                <a:avLst/>
              </a:prstGeom>
              <a:noFill/>
            </p:spPr>
          </p:pic>
          <p:sp>
            <p:nvSpPr>
              <p:cNvPr id="20" name="Elipsa 19"/>
              <p:cNvSpPr/>
              <p:nvPr/>
            </p:nvSpPr>
            <p:spPr>
              <a:xfrm>
                <a:off x="7668344" y="5877272"/>
                <a:ext cx="645893" cy="561742"/>
              </a:xfrm>
              <a:prstGeom prst="ellipse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sp>
          <p:nvSpPr>
            <p:cNvPr id="18" name="Obdélník 17"/>
            <p:cNvSpPr/>
            <p:nvPr/>
          </p:nvSpPr>
          <p:spPr>
            <a:xfrm>
              <a:off x="6372200" y="4653136"/>
              <a:ext cx="1080120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691680" y="0"/>
            <a:ext cx="6336704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6000" b="1" dirty="0" err="1" smtClean="0"/>
              <a:t>Was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tut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dir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weh</a:t>
            </a:r>
            <a:r>
              <a:rPr lang="cs-CZ" sz="6000" b="1" dirty="0" smtClean="0"/>
              <a:t>?</a:t>
            </a:r>
            <a:endParaRPr lang="de-DE" sz="6000" b="1" dirty="0"/>
          </a:p>
        </p:txBody>
      </p:sp>
      <p:grpSp>
        <p:nvGrpSpPr>
          <p:cNvPr id="10" name="Skupina 9"/>
          <p:cNvGrpSpPr/>
          <p:nvPr/>
        </p:nvGrpSpPr>
        <p:grpSpPr>
          <a:xfrm>
            <a:off x="5580112" y="2852936"/>
            <a:ext cx="3384376" cy="1778271"/>
            <a:chOff x="5076056" y="2060848"/>
            <a:chExt cx="3384376" cy="1778271"/>
          </a:xfrm>
        </p:grpSpPr>
        <p:sp>
          <p:nvSpPr>
            <p:cNvPr id="4" name="Elipsa 3"/>
            <p:cNvSpPr/>
            <p:nvPr/>
          </p:nvSpPr>
          <p:spPr>
            <a:xfrm>
              <a:off x="5148064" y="2060848"/>
              <a:ext cx="3312368" cy="17281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076056" y="2269459"/>
              <a:ext cx="280831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dirty="0" smtClean="0"/>
                <a:t>  </a:t>
              </a:r>
              <a:r>
                <a:rPr lang="cs-CZ" sz="4800" b="1" dirty="0" err="1" smtClean="0">
                  <a:solidFill>
                    <a:schemeClr val="bg1"/>
                  </a:solidFill>
                </a:rPr>
                <a:t>tut</a:t>
              </a:r>
              <a:r>
                <a:rPr lang="cs-CZ" sz="4800" b="1" dirty="0" smtClean="0">
                  <a:solidFill>
                    <a:schemeClr val="bg1"/>
                  </a:solidFill>
                </a:rPr>
                <a:t> </a:t>
              </a:r>
              <a:r>
                <a:rPr lang="cs-CZ" sz="4800" b="1" dirty="0" err="1" smtClean="0">
                  <a:solidFill>
                    <a:schemeClr val="bg1"/>
                  </a:solidFill>
                </a:rPr>
                <a:t>mir</a:t>
              </a:r>
              <a:endParaRPr lang="cs-CZ" sz="4800" b="1" dirty="0" smtClean="0">
                <a:solidFill>
                  <a:schemeClr val="bg1"/>
                </a:solidFill>
              </a:endParaRPr>
            </a:p>
            <a:p>
              <a:r>
                <a:rPr lang="cs-CZ" sz="4800" b="1" dirty="0" smtClean="0">
                  <a:solidFill>
                    <a:schemeClr val="bg1"/>
                  </a:solidFill>
                </a:rPr>
                <a:t>         </a:t>
              </a:r>
              <a:r>
                <a:rPr lang="cs-CZ" sz="4800" b="1" dirty="0" err="1" smtClean="0">
                  <a:solidFill>
                    <a:schemeClr val="bg1"/>
                  </a:solidFill>
                </a:rPr>
                <a:t>weh</a:t>
              </a:r>
              <a:r>
                <a:rPr lang="cs-CZ" sz="4800" b="1" dirty="0" smtClean="0">
                  <a:solidFill>
                    <a:schemeClr val="bg1"/>
                  </a:solidFill>
                </a:rPr>
                <a:t>.</a:t>
              </a:r>
              <a:endParaRPr lang="de-DE" sz="4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1" name="Picture 18" descr="C:\Users\Hana\AppData\Local\Microsoft\Windows\Temporary Internet Files\Content.IE5\FXW0IL8W\MP900407322[1].jpg"/>
          <p:cNvPicPr>
            <a:picLocks noChangeAspect="1" noChangeArrowheads="1"/>
          </p:cNvPicPr>
          <p:nvPr/>
        </p:nvPicPr>
        <p:blipFill>
          <a:blip r:embed="rId4" cstate="print"/>
          <a:srcRect t="27950" r="34246"/>
          <a:stretch>
            <a:fillRect/>
          </a:stretch>
        </p:blipFill>
        <p:spPr bwMode="auto">
          <a:xfrm>
            <a:off x="4067944" y="1052736"/>
            <a:ext cx="1806427" cy="2474849"/>
          </a:xfrm>
          <a:prstGeom prst="rect">
            <a:avLst/>
          </a:prstGeom>
          <a:noFill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348880"/>
            <a:ext cx="201622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97152"/>
            <a:ext cx="1907852" cy="190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Hana\AppData\Local\Microsoft\Windows\Temporary Internet Files\Content.IE5\XML7BTHL\MP900411669[1].jpg"/>
          <p:cNvPicPr>
            <a:picLocks noChangeAspect="1" noChangeArrowheads="1"/>
          </p:cNvPicPr>
          <p:nvPr/>
        </p:nvPicPr>
        <p:blipFill>
          <a:blip r:embed="rId7" cstate="print"/>
          <a:srcRect l="23732" t="30525"/>
          <a:stretch>
            <a:fillRect/>
          </a:stretch>
        </p:blipFill>
        <p:spPr bwMode="auto">
          <a:xfrm>
            <a:off x="2411760" y="4891311"/>
            <a:ext cx="3239725" cy="1966689"/>
          </a:xfrm>
          <a:prstGeom prst="rect">
            <a:avLst/>
          </a:prstGeom>
          <a:noFill/>
        </p:spPr>
      </p:pic>
      <p:grpSp>
        <p:nvGrpSpPr>
          <p:cNvPr id="25" name="Skupina 24"/>
          <p:cNvGrpSpPr/>
          <p:nvPr/>
        </p:nvGrpSpPr>
        <p:grpSpPr>
          <a:xfrm>
            <a:off x="7127776" y="908720"/>
            <a:ext cx="2016224" cy="1656184"/>
            <a:chOff x="4355976" y="-1"/>
            <a:chExt cx="3168352" cy="2708921"/>
          </a:xfrm>
        </p:grpSpPr>
        <p:pic>
          <p:nvPicPr>
            <p:cNvPr id="23" name="Picture 7" descr="C:\Users\Hana\AppData\Local\Microsoft\Windows\Temporary Internet Files\Content.IE5\XML7BTHL\MP900430796[1].jpg"/>
            <p:cNvPicPr>
              <a:picLocks noChangeAspect="1" noChangeArrowheads="1"/>
            </p:cNvPicPr>
            <p:nvPr/>
          </p:nvPicPr>
          <p:blipFill>
            <a:blip r:embed="rId8" cstate="print"/>
            <a:srcRect b="37796"/>
            <a:stretch>
              <a:fillRect/>
            </a:stretch>
          </p:blipFill>
          <p:spPr bwMode="auto">
            <a:xfrm>
              <a:off x="4355976" y="-1"/>
              <a:ext cx="3168352" cy="2708921"/>
            </a:xfrm>
            <a:prstGeom prst="rect">
              <a:avLst/>
            </a:prstGeom>
            <a:noFill/>
          </p:spPr>
        </p:pic>
        <p:sp>
          <p:nvSpPr>
            <p:cNvPr id="24" name="Elipsa 23"/>
            <p:cNvSpPr/>
            <p:nvPr/>
          </p:nvSpPr>
          <p:spPr>
            <a:xfrm>
              <a:off x="4427984" y="404664"/>
              <a:ext cx="1368152" cy="1080120"/>
            </a:xfrm>
            <a:prstGeom prst="ellipse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179512" y="1556792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 1.</a:t>
            </a:r>
            <a:endParaRPr lang="de-DE" sz="6000" dirty="0"/>
          </a:p>
        </p:txBody>
      </p:sp>
      <p:sp>
        <p:nvSpPr>
          <p:cNvPr id="27" name="Obdélník 26"/>
          <p:cNvSpPr/>
          <p:nvPr/>
        </p:nvSpPr>
        <p:spPr>
          <a:xfrm>
            <a:off x="6660233" y="1772816"/>
            <a:ext cx="8640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/>
              <a:t>3.</a:t>
            </a:r>
            <a:endParaRPr lang="de-DE" sz="6000" dirty="0"/>
          </a:p>
        </p:txBody>
      </p:sp>
      <p:sp>
        <p:nvSpPr>
          <p:cNvPr id="28" name="Obdélník 27"/>
          <p:cNvSpPr/>
          <p:nvPr/>
        </p:nvSpPr>
        <p:spPr>
          <a:xfrm>
            <a:off x="3347864" y="4509120"/>
            <a:ext cx="8640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</a:rPr>
              <a:t>6.</a:t>
            </a:r>
            <a:endParaRPr lang="de-DE" sz="6000" b="1" dirty="0">
              <a:solidFill>
                <a:srgbClr val="C0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948264" y="4725144"/>
            <a:ext cx="7681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7.</a:t>
            </a:r>
            <a:endParaRPr lang="de-DE" sz="6000" dirty="0">
              <a:solidFill>
                <a:srgbClr val="C0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259632" y="4653136"/>
            <a:ext cx="7681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5.</a:t>
            </a:r>
            <a:endParaRPr lang="de-DE" sz="6000" dirty="0"/>
          </a:p>
        </p:txBody>
      </p:sp>
      <p:sp>
        <p:nvSpPr>
          <p:cNvPr id="31" name="Obdélník 30"/>
          <p:cNvSpPr/>
          <p:nvPr/>
        </p:nvSpPr>
        <p:spPr>
          <a:xfrm>
            <a:off x="3347864" y="1556792"/>
            <a:ext cx="8640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/>
              <a:t>2.</a:t>
            </a:r>
            <a:endParaRPr lang="de-DE" sz="6000" dirty="0"/>
          </a:p>
        </p:txBody>
      </p:sp>
      <p:sp>
        <p:nvSpPr>
          <p:cNvPr id="32" name="Obdélník 31"/>
          <p:cNvSpPr/>
          <p:nvPr/>
        </p:nvSpPr>
        <p:spPr>
          <a:xfrm flipH="1">
            <a:off x="0" y="3068960"/>
            <a:ext cx="7920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/>
              <a:t>4.</a:t>
            </a:r>
            <a:endParaRPr lang="de-DE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/>
          <p:cNvGrpSpPr/>
          <p:nvPr/>
        </p:nvGrpSpPr>
        <p:grpSpPr>
          <a:xfrm rot="21323093">
            <a:off x="5724128" y="836712"/>
            <a:ext cx="2880320" cy="2688299"/>
            <a:chOff x="4572000" y="-747464"/>
            <a:chExt cx="2880320" cy="2688299"/>
          </a:xfrm>
        </p:grpSpPr>
        <p:pic>
          <p:nvPicPr>
            <p:cNvPr id="20" name="Picture 10" descr="C:\Users\Hana\AppData\Local\Microsoft\Windows\Temporary Internet Files\Content.IE5\8UJHV45L\MP900422267[1]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2000" y="-747464"/>
              <a:ext cx="2880320" cy="2688299"/>
            </a:xfrm>
            <a:prstGeom prst="rect">
              <a:avLst/>
            </a:prstGeom>
            <a:noFill/>
          </p:spPr>
        </p:pic>
        <p:sp>
          <p:nvSpPr>
            <p:cNvPr id="21" name="Elipsa 20"/>
            <p:cNvSpPr/>
            <p:nvPr/>
          </p:nvSpPr>
          <p:spPr>
            <a:xfrm rot="881340">
              <a:off x="5143138" y="604290"/>
              <a:ext cx="1418563" cy="711942"/>
            </a:xfrm>
            <a:prstGeom prst="ellipse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 r="23256"/>
          <a:stretch>
            <a:fillRect/>
          </a:stretch>
        </p:blipFill>
        <p:spPr bwMode="auto">
          <a:xfrm>
            <a:off x="0" y="764704"/>
            <a:ext cx="237626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Skupina 16"/>
          <p:cNvGrpSpPr/>
          <p:nvPr/>
        </p:nvGrpSpPr>
        <p:grpSpPr>
          <a:xfrm>
            <a:off x="5687616" y="3933056"/>
            <a:ext cx="3456384" cy="2736304"/>
            <a:chOff x="4932040" y="1844824"/>
            <a:chExt cx="4824536" cy="4320480"/>
          </a:xfrm>
        </p:grpSpPr>
        <p:grpSp>
          <p:nvGrpSpPr>
            <p:cNvPr id="15" name="Skupina 14"/>
            <p:cNvGrpSpPr/>
            <p:nvPr/>
          </p:nvGrpSpPr>
          <p:grpSpPr>
            <a:xfrm>
              <a:off x="5436096" y="1916832"/>
              <a:ext cx="4320480" cy="4248472"/>
              <a:chOff x="4139952" y="1052736"/>
              <a:chExt cx="4320480" cy="4320480"/>
            </a:xfrm>
          </p:grpSpPr>
          <p:pic>
            <p:nvPicPr>
              <p:cNvPr id="13" name="Picture 4" descr="C:\Users\Hana\AppData\Local\Microsoft\Windows\Temporary Internet Files\Content.IE5\DG0AQIJ7\MP900431110[1]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139952" y="1052736"/>
                <a:ext cx="4320480" cy="4320480"/>
              </a:xfrm>
              <a:prstGeom prst="rect">
                <a:avLst/>
              </a:prstGeom>
              <a:noFill/>
            </p:spPr>
          </p:pic>
          <p:sp>
            <p:nvSpPr>
              <p:cNvPr id="14" name="Elipsa 13"/>
              <p:cNvSpPr/>
              <p:nvPr/>
            </p:nvSpPr>
            <p:spPr>
              <a:xfrm>
                <a:off x="4211960" y="4077072"/>
                <a:ext cx="1512168" cy="1224136"/>
              </a:xfrm>
              <a:prstGeom prst="ellipse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sp>
          <p:nvSpPr>
            <p:cNvPr id="16" name="Obdélník 15"/>
            <p:cNvSpPr/>
            <p:nvPr/>
          </p:nvSpPr>
          <p:spPr>
            <a:xfrm>
              <a:off x="4932040" y="1844824"/>
              <a:ext cx="3024336" cy="2952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331640" y="188640"/>
            <a:ext cx="6336704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6000" b="1" dirty="0" err="1" smtClean="0"/>
              <a:t>Was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tut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dir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weh</a:t>
            </a:r>
            <a:r>
              <a:rPr lang="cs-CZ" sz="6000" b="1" dirty="0" smtClean="0"/>
              <a:t>?</a:t>
            </a:r>
            <a:endParaRPr lang="de-DE" sz="6000" b="1" dirty="0"/>
          </a:p>
        </p:txBody>
      </p:sp>
      <p:grpSp>
        <p:nvGrpSpPr>
          <p:cNvPr id="3" name="Skupina 9"/>
          <p:cNvGrpSpPr/>
          <p:nvPr/>
        </p:nvGrpSpPr>
        <p:grpSpPr>
          <a:xfrm>
            <a:off x="5831632" y="3068960"/>
            <a:ext cx="3312368" cy="1728192"/>
            <a:chOff x="5399584" y="2132856"/>
            <a:chExt cx="3312368" cy="1728192"/>
          </a:xfrm>
        </p:grpSpPr>
        <p:sp>
          <p:nvSpPr>
            <p:cNvPr id="4" name="Elipsa 3"/>
            <p:cNvSpPr/>
            <p:nvPr/>
          </p:nvSpPr>
          <p:spPr>
            <a:xfrm>
              <a:off x="5399584" y="2132856"/>
              <a:ext cx="3312368" cy="17281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436096" y="2269459"/>
              <a:ext cx="280831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dirty="0" smtClean="0"/>
                <a:t>  </a:t>
              </a:r>
              <a:r>
                <a:rPr lang="cs-CZ" sz="4800" b="1" dirty="0" smtClean="0">
                  <a:solidFill>
                    <a:schemeClr val="bg1"/>
                  </a:solidFill>
                </a:rPr>
                <a:t>tun </a:t>
              </a:r>
              <a:r>
                <a:rPr lang="cs-CZ" sz="4800" b="1" dirty="0" err="1" smtClean="0">
                  <a:solidFill>
                    <a:schemeClr val="bg1"/>
                  </a:solidFill>
                </a:rPr>
                <a:t>mir</a:t>
              </a:r>
              <a:endParaRPr lang="cs-CZ" sz="4800" b="1" dirty="0" smtClean="0">
                <a:solidFill>
                  <a:schemeClr val="bg1"/>
                </a:solidFill>
              </a:endParaRPr>
            </a:p>
            <a:p>
              <a:r>
                <a:rPr lang="cs-CZ" sz="4800" b="1" dirty="0" smtClean="0">
                  <a:solidFill>
                    <a:schemeClr val="bg1"/>
                  </a:solidFill>
                </a:rPr>
                <a:t>         </a:t>
              </a:r>
              <a:r>
                <a:rPr lang="cs-CZ" sz="4800" b="1" dirty="0" err="1" smtClean="0">
                  <a:solidFill>
                    <a:schemeClr val="bg1"/>
                  </a:solidFill>
                </a:rPr>
                <a:t>weh</a:t>
              </a:r>
              <a:r>
                <a:rPr lang="cs-CZ" sz="4800" b="1" dirty="0" smtClean="0">
                  <a:solidFill>
                    <a:schemeClr val="bg1"/>
                  </a:solidFill>
                </a:rPr>
                <a:t>.</a:t>
              </a:r>
              <a:endParaRPr lang="de-DE" sz="4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" name="Picture 2" descr="C:\Users\Hana\AppData\Local\Microsoft\Windows\Temporary Internet Files\Content.IE5\FXW0IL8W\MP90041175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789040"/>
            <a:ext cx="1944216" cy="2914901"/>
          </a:xfrm>
          <a:prstGeom prst="rect">
            <a:avLst/>
          </a:prstGeom>
          <a:noFill/>
        </p:spPr>
      </p:pic>
      <p:pic>
        <p:nvPicPr>
          <p:cNvPr id="12" name="Picture 11" descr="C:\Users\Hana\AppData\Local\Microsoft\Windows\Temporary Internet Files\Content.IE5\DG0AQIJ7\MC90043639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1340768"/>
            <a:ext cx="1828572" cy="1244445"/>
          </a:xfrm>
          <a:prstGeom prst="rect">
            <a:avLst/>
          </a:prstGeom>
          <a:noFill/>
        </p:spPr>
      </p:pic>
      <p:pic>
        <p:nvPicPr>
          <p:cNvPr id="18" name="Picture 10" descr="C:\Users\Hana\AppData\Local\Microsoft\Windows\Temporary Internet Files\Content.IE5\8UJHV45L\MP900422267[1].jpg"/>
          <p:cNvPicPr>
            <a:picLocks noChangeAspect="1" noChangeArrowheads="1"/>
          </p:cNvPicPr>
          <p:nvPr/>
        </p:nvPicPr>
        <p:blipFill>
          <a:blip r:embed="rId2" cstate="print"/>
          <a:srcRect b="12346"/>
          <a:stretch>
            <a:fillRect/>
          </a:stretch>
        </p:blipFill>
        <p:spPr bwMode="auto">
          <a:xfrm>
            <a:off x="0" y="3473624"/>
            <a:ext cx="3528392" cy="3384376"/>
          </a:xfrm>
          <a:prstGeom prst="rect">
            <a:avLst/>
          </a:prstGeom>
          <a:noFill/>
        </p:spPr>
      </p:pic>
      <p:sp>
        <p:nvSpPr>
          <p:cNvPr id="19" name="Elipsa 18"/>
          <p:cNvSpPr/>
          <p:nvPr/>
        </p:nvSpPr>
        <p:spPr>
          <a:xfrm rot="936327">
            <a:off x="956960" y="4878113"/>
            <a:ext cx="1764196" cy="668258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Hana\AppData\Local\Microsoft\Windows\Temporary Internet Files\Content.IE5\J7RCU7LJ\MP900422402[1].jpg"/>
          <p:cNvPicPr>
            <a:picLocks noChangeAspect="1" noChangeArrowheads="1"/>
          </p:cNvPicPr>
          <p:nvPr/>
        </p:nvPicPr>
        <p:blipFill>
          <a:blip r:embed="rId2" cstate="print"/>
          <a:srcRect l="22104" t="46199" r="16322"/>
          <a:stretch>
            <a:fillRect/>
          </a:stretch>
        </p:blipFill>
        <p:spPr bwMode="auto">
          <a:xfrm>
            <a:off x="395535" y="260648"/>
            <a:ext cx="3233651" cy="4248472"/>
          </a:xfrm>
          <a:prstGeom prst="rect">
            <a:avLst/>
          </a:prstGeom>
          <a:noFill/>
        </p:spPr>
      </p:pic>
      <p:pic>
        <p:nvPicPr>
          <p:cNvPr id="21" name="Picture 4" descr="C:\Users\Hana\AppData\Local\Microsoft\Windows\Temporary Internet Files\Content.IE5\DG0AQIJ7\MP900431110[1].jpg"/>
          <p:cNvPicPr>
            <a:picLocks noChangeAspect="1" noChangeArrowheads="1"/>
          </p:cNvPicPr>
          <p:nvPr/>
        </p:nvPicPr>
        <p:blipFill>
          <a:blip r:embed="rId3" cstate="print"/>
          <a:srcRect t="54286" r="31408"/>
          <a:stretch>
            <a:fillRect/>
          </a:stretch>
        </p:blipFill>
        <p:spPr bwMode="auto">
          <a:xfrm>
            <a:off x="4788024" y="3933056"/>
            <a:ext cx="3888432" cy="2591526"/>
          </a:xfrm>
          <a:prstGeom prst="rect">
            <a:avLst/>
          </a:prstGeom>
          <a:noFill/>
        </p:spPr>
      </p:pic>
      <p:pic>
        <p:nvPicPr>
          <p:cNvPr id="23" name="Picture 11" descr="C:\Users\Hana\AppData\Local\Microsoft\Windows\Temporary Internet Files\Content.IE5\2103U7KE\MP900425519[1].jpg"/>
          <p:cNvPicPr>
            <a:picLocks noChangeAspect="1" noChangeArrowheads="1"/>
          </p:cNvPicPr>
          <p:nvPr/>
        </p:nvPicPr>
        <p:blipFill>
          <a:blip r:embed="rId4" cstate="print"/>
          <a:srcRect r="37001"/>
          <a:stretch>
            <a:fillRect/>
          </a:stretch>
        </p:blipFill>
        <p:spPr bwMode="auto">
          <a:xfrm>
            <a:off x="4788024" y="0"/>
            <a:ext cx="2726124" cy="2880320"/>
          </a:xfrm>
          <a:prstGeom prst="ellipse">
            <a:avLst/>
          </a:prstGeom>
          <a:noFill/>
        </p:spPr>
      </p:pic>
      <p:sp>
        <p:nvSpPr>
          <p:cNvPr id="3" name="Zaoblený obdélník 2"/>
          <p:cNvSpPr/>
          <p:nvPr/>
        </p:nvSpPr>
        <p:spPr>
          <a:xfrm>
            <a:off x="6588224" y="2132856"/>
            <a:ext cx="2138612" cy="69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Füsse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467544" y="4293096"/>
            <a:ext cx="2138612" cy="69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Beine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2843808" y="573325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Knie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Hana\AppData\Local\Microsoft\Windows\Temporary Internet Files\Content.IE5\LM0M6FD6\MP900430831[1].jpg"/>
          <p:cNvPicPr>
            <a:picLocks noChangeAspect="1" noChangeArrowheads="1"/>
          </p:cNvPicPr>
          <p:nvPr/>
        </p:nvPicPr>
        <p:blipFill>
          <a:blip r:embed="rId2" cstate="print"/>
          <a:srcRect l="68385" t="18136" r="5906" b="33285"/>
          <a:stretch>
            <a:fillRect/>
          </a:stretch>
        </p:blipFill>
        <p:spPr bwMode="auto">
          <a:xfrm>
            <a:off x="251520" y="0"/>
            <a:ext cx="1800200" cy="2736304"/>
          </a:xfrm>
          <a:prstGeom prst="rect">
            <a:avLst/>
          </a:prstGeom>
          <a:noFill/>
        </p:spPr>
      </p:pic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01008"/>
            <a:ext cx="31683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Hana\AppData\Local\Microsoft\Windows\Temporary Internet Files\Content.IE5\NYYFVG8Y\MP9004073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573016"/>
            <a:ext cx="3901440" cy="3121152"/>
          </a:xfrm>
          <a:prstGeom prst="rect">
            <a:avLst/>
          </a:prstGeom>
          <a:noFill/>
        </p:spPr>
      </p:pic>
      <p:pic>
        <p:nvPicPr>
          <p:cNvPr id="5" name="Picture 20" descr="C:\Users\Hana\AppData\Local\Microsoft\Windows\Temporary Internet Files\Content.IE5\8UJHV45L\MP900409308[1].jpg"/>
          <p:cNvPicPr>
            <a:picLocks noChangeAspect="1" noChangeArrowheads="1"/>
          </p:cNvPicPr>
          <p:nvPr/>
        </p:nvPicPr>
        <p:blipFill>
          <a:blip r:embed="rId5" cstate="print"/>
          <a:srcRect l="14563" t="14300" r="12201"/>
          <a:stretch>
            <a:fillRect/>
          </a:stretch>
        </p:blipFill>
        <p:spPr bwMode="auto">
          <a:xfrm>
            <a:off x="5364088" y="404664"/>
            <a:ext cx="2952328" cy="2591055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179512" y="2564904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Popo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012160" y="2564904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Rücken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23528" y="5949280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Bauch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39952" y="5949280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Brust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131840" y="1700808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Schultern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5856" y="33265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Ellbogen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444208" y="260648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Arme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19"/>
          <p:cNvGrpSpPr/>
          <p:nvPr/>
        </p:nvGrpSpPr>
        <p:grpSpPr>
          <a:xfrm>
            <a:off x="1619672" y="1196752"/>
            <a:ext cx="5869355" cy="5223136"/>
            <a:chOff x="1547664" y="1340768"/>
            <a:chExt cx="5869355" cy="5223136"/>
          </a:xfrm>
        </p:grpSpPr>
        <p:grpSp>
          <p:nvGrpSpPr>
            <p:cNvPr id="10" name="Skupina 18"/>
            <p:cNvGrpSpPr/>
            <p:nvPr/>
          </p:nvGrpSpPr>
          <p:grpSpPr>
            <a:xfrm>
              <a:off x="1547664" y="1340768"/>
              <a:ext cx="5869355" cy="5223136"/>
              <a:chOff x="1547664" y="1268760"/>
              <a:chExt cx="5869355" cy="5223136"/>
            </a:xfrm>
          </p:grpSpPr>
          <p:pic>
            <p:nvPicPr>
              <p:cNvPr id="2" name="Picture 20" descr="C:\Users\Hana\AppData\Local\Microsoft\Windows\Temporary Internet Files\Content.IE5\8UJHV45L\MP900409308[1]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14563" t="14300" r="12201"/>
              <a:stretch>
                <a:fillRect/>
              </a:stretch>
            </p:blipFill>
            <p:spPr bwMode="auto">
              <a:xfrm>
                <a:off x="1547664" y="1340768"/>
                <a:ext cx="5869355" cy="5151128"/>
              </a:xfrm>
              <a:prstGeom prst="rect">
                <a:avLst/>
              </a:prstGeom>
              <a:noFill/>
            </p:spPr>
          </p:pic>
          <p:cxnSp>
            <p:nvCxnSpPr>
              <p:cNvPr id="15" name="Přímá spojovací šipka 14"/>
              <p:cNvCxnSpPr/>
              <p:nvPr/>
            </p:nvCxnSpPr>
            <p:spPr>
              <a:xfrm flipH="1">
                <a:off x="2699792" y="1268760"/>
                <a:ext cx="3960440" cy="2664296"/>
              </a:xfrm>
              <a:prstGeom prst="straightConnector1">
                <a:avLst/>
              </a:prstGeom>
              <a:ln w="76200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šipka 16"/>
              <p:cNvCxnSpPr/>
              <p:nvPr/>
            </p:nvCxnSpPr>
            <p:spPr>
              <a:xfrm flipH="1">
                <a:off x="6156176" y="1268760"/>
                <a:ext cx="720080" cy="2520280"/>
              </a:xfrm>
              <a:prstGeom prst="straightConnector1">
                <a:avLst/>
              </a:prstGeom>
              <a:ln w="76200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Přímá spojovací šipka 8"/>
            <p:cNvCxnSpPr/>
            <p:nvPr/>
          </p:nvCxnSpPr>
          <p:spPr>
            <a:xfrm>
              <a:off x="1619672" y="1484784"/>
              <a:ext cx="432048" cy="2736304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šipka 10"/>
            <p:cNvCxnSpPr/>
            <p:nvPr/>
          </p:nvCxnSpPr>
          <p:spPr>
            <a:xfrm>
              <a:off x="1763688" y="1484784"/>
              <a:ext cx="5328592" cy="2376264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ovéPole 17"/>
          <p:cNvSpPr txBox="1"/>
          <p:nvPr/>
        </p:nvSpPr>
        <p:spPr>
          <a:xfrm>
            <a:off x="6732240" y="476672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3</a:t>
            </a:r>
            <a:endParaRPr lang="de-DE" sz="48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69269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2</a:t>
            </a:r>
            <a:endParaRPr lang="de-DE" sz="4000" b="1" dirty="0">
              <a:solidFill>
                <a:srgbClr val="0070C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5576" y="692696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Ellbogen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300192" y="476672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Arme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419872" y="3356992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Schultern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3968" y="4653136"/>
            <a:ext cx="720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 1</a:t>
            </a:r>
            <a:endParaRPr lang="de-DE" sz="5400" b="1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436096" y="4869160"/>
            <a:ext cx="2500330" cy="70008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Mein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Rücken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http</a:t>
            </a:r>
            <a:r>
              <a:rPr lang="cs-CZ" dirty="0" smtClean="0"/>
              <a:t>://office.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226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17</cp:revision>
  <dcterms:created xsi:type="dcterms:W3CDTF">2013-01-14T16:06:06Z</dcterms:created>
  <dcterms:modified xsi:type="dcterms:W3CDTF">2013-06-10T15:30:34Z</dcterms:modified>
</cp:coreProperties>
</file>