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5" r:id="rId16"/>
    <p:sldId id="276" r:id="rId17"/>
    <p:sldId id="260" r:id="rId18"/>
    <p:sldId id="277" r:id="rId19"/>
    <p:sldId id="273" r:id="rId20"/>
    <p:sldId id="27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>
      <p:cViewPr>
        <p:scale>
          <a:sx n="70" d="100"/>
          <a:sy n="70" d="100"/>
        </p:scale>
        <p:origin x="-14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Préteritum slovesa </a:t>
          </a:r>
          <a:r>
            <a:rPr lang="cs-CZ" sz="2000" dirty="0" err="1" smtClean="0"/>
            <a:t>sein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VY_22_INOVACE_</a:t>
          </a:r>
          <a:r>
            <a:rPr lang="cs-CZ" sz="2000" b="0" dirty="0" smtClean="0"/>
            <a:t>09</a:t>
          </a:r>
          <a:r>
            <a:rPr lang="cs-CZ" sz="2000" dirty="0" smtClean="0"/>
            <a:t>_NJ9_Préteritum </a:t>
          </a:r>
          <a:r>
            <a:rPr lang="cs-CZ" sz="2000" dirty="0" smtClean="0"/>
            <a:t>slovesa </a:t>
          </a:r>
          <a:r>
            <a:rPr lang="cs-CZ" sz="2000" dirty="0" err="1" smtClean="0"/>
            <a:t>sein</a:t>
          </a:r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DFCD9C1-589D-4B91-80BB-17ED7CED75FF}" type="presOf" srcId="{D1B46980-6531-4606-95E6-44980827E919}" destId="{2BE915AB-18AA-4053-B92C-3BFC9ED204BB}" srcOrd="1" destOrd="0" presId="urn:microsoft.com/office/officeart/2005/8/layout/target3"/>
    <dgm:cxn modelId="{C1FFBC50-F4E2-4AAD-B71F-353B8DAE753F}" type="presOf" srcId="{26CBEA56-8CFD-48C0-BD6E-2EB16B1FBF42}" destId="{92E1E9E3-D1F0-4866-9424-7ECC0DD990BC}" srcOrd="1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3D001469-E334-4279-A541-CAC7F0A34B0A}" type="presOf" srcId="{1AE9165A-6B70-4FFD-A49C-881BF73B4F04}" destId="{BD3627E9-8FC8-4A2F-B3EA-FAE798EF81D8}" srcOrd="1" destOrd="0" presId="urn:microsoft.com/office/officeart/2005/8/layout/target3"/>
    <dgm:cxn modelId="{894B0BD9-A037-44C5-B0DA-7D6442B75CA0}" type="presOf" srcId="{26CBEA56-8CFD-48C0-BD6E-2EB16B1FBF42}" destId="{5583D5C5-FAFF-4548-819C-80E289F7377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C0B924E-7A7B-4966-A2E2-1445767190EF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2CDB25B-27AB-47C6-82CF-6FC5E337A716}" type="presOf" srcId="{1F4F8BC0-F267-4379-9FE7-6FFC8B64BAD8}" destId="{017154CD-D9A9-4968-AD11-1207A3C4C00A}" srcOrd="1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F7184E71-37BC-4858-80FC-43E3C7150AE8}" type="presOf" srcId="{1F4F8BC0-F267-4379-9FE7-6FFC8B64BAD8}" destId="{C8857ABF-5052-4733-A46C-0F8B764FF76F}" srcOrd="0" destOrd="0" presId="urn:microsoft.com/office/officeart/2005/8/layout/target3"/>
    <dgm:cxn modelId="{335D7E34-3D51-450F-98CD-ECB756C2C8CB}" type="presOf" srcId="{D1D4F407-5343-4D3F-B5B9-D407B03CAEB4}" destId="{D005CE8C-CC26-4C3E-AC11-E15060ECD759}" srcOrd="0" destOrd="0" presId="urn:microsoft.com/office/officeart/2005/8/layout/target3"/>
    <dgm:cxn modelId="{F651C3C4-D207-45D9-9814-19F80BAA9F87}" type="presOf" srcId="{D1D4F407-5343-4D3F-B5B9-D407B03CAEB4}" destId="{AED2198E-93D5-4001-81B4-73124B309672}" srcOrd="1" destOrd="0" presId="urn:microsoft.com/office/officeart/2005/8/layout/target3"/>
    <dgm:cxn modelId="{29D41613-8B4D-42A1-8E29-BD752F6DA57F}" type="presOf" srcId="{1AE9165A-6B70-4FFD-A49C-881BF73B4F04}" destId="{A9F01C16-B5C0-47B0-9750-F7E5E11674A0}" srcOrd="0" destOrd="0" presId="urn:microsoft.com/office/officeart/2005/8/layout/target3"/>
    <dgm:cxn modelId="{575266A7-1760-4CD1-83B4-90930F941B1D}" type="presOf" srcId="{D1B46980-6531-4606-95E6-44980827E919}" destId="{6140AFEC-043D-4C43-A2F9-D0F5331DF3A3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F8F691CD-36B3-4D19-9F33-E9D483D80ED6}" type="presParOf" srcId="{333A1088-737F-45CB-B68E-254E46348037}" destId="{F5ABB229-8D3B-4694-996A-96F23CF14429}" srcOrd="0" destOrd="0" presId="urn:microsoft.com/office/officeart/2005/8/layout/target3"/>
    <dgm:cxn modelId="{85775B35-FE85-4949-8A3E-989CD5477702}" type="presParOf" srcId="{333A1088-737F-45CB-B68E-254E46348037}" destId="{F41139FD-01EE-4571-8B17-4FB00FC51163}" srcOrd="1" destOrd="0" presId="urn:microsoft.com/office/officeart/2005/8/layout/target3"/>
    <dgm:cxn modelId="{0A8DE900-BA98-4A87-AF73-8ABF02B5AEBA}" type="presParOf" srcId="{333A1088-737F-45CB-B68E-254E46348037}" destId="{D005CE8C-CC26-4C3E-AC11-E15060ECD759}" srcOrd="2" destOrd="0" presId="urn:microsoft.com/office/officeart/2005/8/layout/target3"/>
    <dgm:cxn modelId="{35021F6F-62E5-4864-8D56-48C7493399DD}" type="presParOf" srcId="{333A1088-737F-45CB-B68E-254E46348037}" destId="{2C702D82-9B77-49B7-9568-BB8EB47C3372}" srcOrd="3" destOrd="0" presId="urn:microsoft.com/office/officeart/2005/8/layout/target3"/>
    <dgm:cxn modelId="{E278F5D6-E09C-452A-A39E-84A8A49A077E}" type="presParOf" srcId="{333A1088-737F-45CB-B68E-254E46348037}" destId="{A52A0455-90FF-4808-ABD0-F02540D31D5A}" srcOrd="4" destOrd="0" presId="urn:microsoft.com/office/officeart/2005/8/layout/target3"/>
    <dgm:cxn modelId="{8E51896E-192D-451E-BD06-6FDBD40D76F8}" type="presParOf" srcId="{333A1088-737F-45CB-B68E-254E46348037}" destId="{6140AFEC-043D-4C43-A2F9-D0F5331DF3A3}" srcOrd="5" destOrd="0" presId="urn:microsoft.com/office/officeart/2005/8/layout/target3"/>
    <dgm:cxn modelId="{4972D7F8-C5BA-4910-B2C9-4518BABF92D1}" type="presParOf" srcId="{333A1088-737F-45CB-B68E-254E46348037}" destId="{71A10DEB-455E-4133-A618-0A0EE82A21E3}" srcOrd="6" destOrd="0" presId="urn:microsoft.com/office/officeart/2005/8/layout/target3"/>
    <dgm:cxn modelId="{ECB95875-1310-4DC8-A1A2-6D654A388F04}" type="presParOf" srcId="{333A1088-737F-45CB-B68E-254E46348037}" destId="{DA6A876D-6D25-492F-8BDC-9AE6A6CFB1FA}" srcOrd="7" destOrd="0" presId="urn:microsoft.com/office/officeart/2005/8/layout/target3"/>
    <dgm:cxn modelId="{9397ED8E-CD81-4AFA-BB6B-2233D1F2E8CC}" type="presParOf" srcId="{333A1088-737F-45CB-B68E-254E46348037}" destId="{A9F01C16-B5C0-47B0-9750-F7E5E11674A0}" srcOrd="8" destOrd="0" presId="urn:microsoft.com/office/officeart/2005/8/layout/target3"/>
    <dgm:cxn modelId="{4A0766EA-A0A0-4D73-9770-59825B89117E}" type="presParOf" srcId="{333A1088-737F-45CB-B68E-254E46348037}" destId="{5C0CF724-3222-4429-B09A-F154A62FD507}" srcOrd="9" destOrd="0" presId="urn:microsoft.com/office/officeart/2005/8/layout/target3"/>
    <dgm:cxn modelId="{033800E3-2A59-4B6F-B492-974F8BE24C64}" type="presParOf" srcId="{333A1088-737F-45CB-B68E-254E46348037}" destId="{71A5FEA7-FE77-4220-960F-2AB7AE466FE5}" srcOrd="10" destOrd="0" presId="urn:microsoft.com/office/officeart/2005/8/layout/target3"/>
    <dgm:cxn modelId="{F5D097C3-E353-44A5-BC7A-8F577F95DFA9}" type="presParOf" srcId="{333A1088-737F-45CB-B68E-254E46348037}" destId="{C8857ABF-5052-4733-A46C-0F8B764FF76F}" srcOrd="11" destOrd="0" presId="urn:microsoft.com/office/officeart/2005/8/layout/target3"/>
    <dgm:cxn modelId="{EA664DCA-BFB1-437D-B733-35DB881AFB4C}" type="presParOf" srcId="{333A1088-737F-45CB-B68E-254E46348037}" destId="{1839E65E-6E97-41D2-A171-98C033275D27}" srcOrd="12" destOrd="0" presId="urn:microsoft.com/office/officeart/2005/8/layout/target3"/>
    <dgm:cxn modelId="{D87A13B6-8CD6-48E6-BDAC-F0C0DEAB9ADB}" type="presParOf" srcId="{333A1088-737F-45CB-B68E-254E46348037}" destId="{914F10DC-A7FA-462B-9334-03354AC7EA9F}" srcOrd="13" destOrd="0" presId="urn:microsoft.com/office/officeart/2005/8/layout/target3"/>
    <dgm:cxn modelId="{5FBB2961-DD42-4B8F-83F2-A9E10CBE6E5A}" type="presParOf" srcId="{333A1088-737F-45CB-B68E-254E46348037}" destId="{5583D5C5-FAFF-4548-819C-80E289F73770}" srcOrd="14" destOrd="0" presId="urn:microsoft.com/office/officeart/2005/8/layout/target3"/>
    <dgm:cxn modelId="{5E77C19C-C086-41E7-A864-1CAB8AF62447}" type="presParOf" srcId="{333A1088-737F-45CB-B68E-254E46348037}" destId="{AED2198E-93D5-4001-81B4-73124B309672}" srcOrd="15" destOrd="0" presId="urn:microsoft.com/office/officeart/2005/8/layout/target3"/>
    <dgm:cxn modelId="{6D0B7C9C-D134-40A2-BCFB-44F730E20275}" type="presParOf" srcId="{333A1088-737F-45CB-B68E-254E46348037}" destId="{2BE915AB-18AA-4053-B92C-3BFC9ED204BB}" srcOrd="16" destOrd="0" presId="urn:microsoft.com/office/officeart/2005/8/layout/target3"/>
    <dgm:cxn modelId="{576BAA65-A7E7-48B8-9F4C-24A9BDB40BFC}" type="presParOf" srcId="{333A1088-737F-45CB-B68E-254E46348037}" destId="{BD3627E9-8FC8-4A2F-B3EA-FAE798EF81D8}" srcOrd="17" destOrd="0" presId="urn:microsoft.com/office/officeart/2005/8/layout/target3"/>
    <dgm:cxn modelId="{D071E01F-3A8A-42AE-BDBB-BADB66D8177F}" type="presParOf" srcId="{333A1088-737F-45CB-B68E-254E46348037}" destId="{017154CD-D9A9-4968-AD11-1207A3C4C00A}" srcOrd="18" destOrd="0" presId="urn:microsoft.com/office/officeart/2005/8/layout/target3"/>
    <dgm:cxn modelId="{0EFB6B7D-1FB3-4AF7-B4B9-7045098CC0F5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VY_22_INOVACE_</a:t>
          </a:r>
          <a:r>
            <a:rPr lang="cs-CZ" sz="2000" b="0" kern="1200" dirty="0" smtClean="0"/>
            <a:t>09</a:t>
          </a:r>
          <a:r>
            <a:rPr lang="cs-CZ" sz="2000" kern="1200" dirty="0" smtClean="0"/>
            <a:t>_NJ9_Préteritum </a:t>
          </a:r>
          <a:r>
            <a:rPr lang="cs-CZ" sz="2000" kern="1200" dirty="0" smtClean="0"/>
            <a:t>slovesa </a:t>
          </a:r>
          <a:r>
            <a:rPr lang="cs-CZ" sz="2000" kern="1200" dirty="0" err="1" smtClean="0"/>
            <a:t>sein</a:t>
          </a: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Préteritum slovesa </a:t>
          </a:r>
          <a:r>
            <a:rPr lang="cs-CZ" sz="2000" kern="1200" dirty="0" err="1" smtClean="0"/>
            <a:t>sein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9086-EDF6-462F-8FD4-58598D4849AA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5008-45DA-41C3-9B02-50A5BFD9EE9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9086-EDF6-462F-8FD4-58598D4849AA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5008-45DA-41C3-9B02-50A5BFD9EE9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9086-EDF6-462F-8FD4-58598D4849AA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5008-45DA-41C3-9B02-50A5BFD9EE9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9086-EDF6-462F-8FD4-58598D4849AA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5008-45DA-41C3-9B02-50A5BFD9EE9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9086-EDF6-462F-8FD4-58598D4849AA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5008-45DA-41C3-9B02-50A5BFD9EE9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9086-EDF6-462F-8FD4-58598D4849AA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5008-45DA-41C3-9B02-50A5BFD9EE9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9086-EDF6-462F-8FD4-58598D4849AA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5008-45DA-41C3-9B02-50A5BFD9EE9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9086-EDF6-462F-8FD4-58598D4849AA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5008-45DA-41C3-9B02-50A5BFD9EE9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9086-EDF6-462F-8FD4-58598D4849AA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5008-45DA-41C3-9B02-50A5BFD9EE9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9086-EDF6-462F-8FD4-58598D4849AA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5008-45DA-41C3-9B02-50A5BFD9EE9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9086-EDF6-462F-8FD4-58598D4849AA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5008-45DA-41C3-9B02-50A5BFD9EE9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29086-EDF6-462F-8FD4-58598D4849AA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45008-45DA-41C3-9B02-50A5BFD9EE93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1412776"/>
            <a:ext cx="82454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Materiál je určen pro výuku německého jazyka v 9.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Interaktivní procvičování slovíček – téma </a:t>
            </a:r>
            <a:r>
              <a:rPr lang="cs-CZ" sz="2400" dirty="0" err="1" smtClean="0">
                <a:solidFill>
                  <a:prstClr val="black"/>
                </a:solidFill>
                <a:cs typeface="Arial" pitchFamily="34" charset="0"/>
              </a:rPr>
              <a:t>Schulsachen</a:t>
            </a: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- vhodné pro počáteční seznámení s členem určitým.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Č.4 – přehled časování </a:t>
            </a:r>
            <a:r>
              <a:rPr lang="cs-CZ" sz="2400" b="1" dirty="0" err="1" smtClean="0">
                <a:solidFill>
                  <a:prstClr val="black"/>
                </a:solidFill>
                <a:cs typeface="Arial" pitchFamily="34" charset="0"/>
              </a:rPr>
              <a:t>sein</a:t>
            </a:r>
            <a:r>
              <a:rPr lang="cs-CZ" sz="2400" b="1" dirty="0" smtClean="0">
                <a:solidFill>
                  <a:prstClr val="black"/>
                </a:solidFill>
                <a:cs typeface="Arial" pitchFamily="34" charset="0"/>
              </a:rPr>
              <a:t>- </a:t>
            </a: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prézens a préteritum</a:t>
            </a:r>
            <a:endParaRPr lang="cs-CZ" sz="2400" b="1" dirty="0" smtClean="0">
              <a:solidFill>
                <a:prstClr val="black"/>
              </a:solidFill>
              <a:cs typeface="Arial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Č.5 – doplňování přít. času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Č. 6- doplňování préterita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Č. 7- 17 – věty v préteritu k obrázku, zároveň opakujeme předložková spojení – </a:t>
            </a:r>
            <a:r>
              <a:rPr lang="cs-CZ" sz="2400" dirty="0" err="1" smtClean="0">
                <a:solidFill>
                  <a:prstClr val="black"/>
                </a:solidFill>
                <a:cs typeface="Arial" pitchFamily="34" charset="0"/>
              </a:rPr>
              <a:t>wo</a:t>
            </a: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? – 3.pád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Č.18- samostatná práce, určeno ke klasifikaci nebo sebekontrola, řešení v č. 19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400" dirty="0" smtClean="0">
              <a:solidFill>
                <a:prstClr val="black"/>
              </a:solidFill>
              <a:cs typeface="Arial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771800" y="476672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cs typeface="Arial" pitchFamily="34" charset="0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de-DE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195736" y="551723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2996952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800" b="1" dirty="0" smtClean="0"/>
              <a:t>Préteritum je minulý čas</a:t>
            </a:r>
            <a:endParaRPr lang="de-DE" sz="4800" b="1" dirty="0"/>
          </a:p>
        </p:txBody>
      </p:sp>
      <p:sp>
        <p:nvSpPr>
          <p:cNvPr id="5" name="Obdélník 4"/>
          <p:cNvSpPr/>
          <p:nvPr/>
        </p:nvSpPr>
        <p:spPr>
          <a:xfrm>
            <a:off x="2195736" y="1268760"/>
            <a:ext cx="4224746" cy="1200329"/>
          </a:xfrm>
          <a:prstGeom prst="rect">
            <a:avLst/>
          </a:prstGeom>
          <a:solidFill>
            <a:srgbClr val="7030A0"/>
          </a:solidFill>
        </p:spPr>
        <p:txBody>
          <a:bodyPr wrap="none">
            <a:spAutoFit/>
          </a:bodyPr>
          <a:lstStyle/>
          <a:p>
            <a:r>
              <a:rPr lang="cs-CZ" sz="7200" b="1" dirty="0" smtClean="0">
                <a:solidFill>
                  <a:schemeClr val="bg1"/>
                </a:solidFill>
              </a:rPr>
              <a:t>SEIN = BÝT</a:t>
            </a:r>
            <a:endParaRPr lang="de-DE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92696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Čas přítomný</a:t>
            </a:r>
            <a:endParaRPr lang="de-DE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516216" y="764704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Čas minulý</a:t>
            </a:r>
            <a:endParaRPr lang="de-DE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340768"/>
            <a:ext cx="3744416" cy="526297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 </a:t>
            </a:r>
            <a:r>
              <a:rPr lang="cs-CZ" sz="4800" dirty="0" err="1" smtClean="0"/>
              <a:t>ich</a:t>
            </a:r>
            <a:r>
              <a:rPr lang="cs-CZ" sz="4800" dirty="0" smtClean="0"/>
              <a:t> </a:t>
            </a:r>
            <a:r>
              <a:rPr lang="cs-CZ" sz="4800" dirty="0" err="1" smtClean="0"/>
              <a:t>bin</a:t>
            </a:r>
            <a:endParaRPr lang="cs-CZ" sz="4800" dirty="0" smtClean="0"/>
          </a:p>
          <a:p>
            <a:r>
              <a:rPr lang="cs-CZ" sz="4800" dirty="0"/>
              <a:t> </a:t>
            </a:r>
            <a:r>
              <a:rPr lang="cs-CZ" sz="4800" dirty="0" err="1" smtClean="0"/>
              <a:t>du</a:t>
            </a:r>
            <a:r>
              <a:rPr lang="cs-CZ" sz="4800" dirty="0" smtClean="0"/>
              <a:t> </a:t>
            </a:r>
            <a:r>
              <a:rPr lang="cs-CZ" sz="4800" dirty="0" err="1" smtClean="0"/>
              <a:t>bist</a:t>
            </a:r>
            <a:endParaRPr lang="cs-CZ" sz="4800" dirty="0" smtClean="0"/>
          </a:p>
          <a:p>
            <a:r>
              <a:rPr lang="cs-CZ" sz="4800" dirty="0"/>
              <a:t> </a:t>
            </a:r>
            <a:r>
              <a:rPr lang="cs-CZ" sz="4800" dirty="0" err="1" smtClean="0"/>
              <a:t>er</a:t>
            </a:r>
            <a:r>
              <a:rPr lang="cs-CZ" sz="4800" dirty="0" smtClean="0"/>
              <a:t>, </a:t>
            </a:r>
            <a:r>
              <a:rPr lang="cs-CZ" sz="4800" dirty="0" err="1" smtClean="0"/>
              <a:t>sie</a:t>
            </a:r>
            <a:r>
              <a:rPr lang="cs-CZ" sz="4800" dirty="0" smtClean="0"/>
              <a:t>, es </a:t>
            </a:r>
            <a:r>
              <a:rPr lang="cs-CZ" sz="4800" dirty="0" err="1" smtClean="0"/>
              <a:t>ist</a:t>
            </a:r>
            <a:endParaRPr lang="cs-CZ" sz="4800" dirty="0" smtClean="0"/>
          </a:p>
          <a:p>
            <a:endParaRPr lang="cs-CZ" sz="4800" dirty="0"/>
          </a:p>
          <a:p>
            <a:r>
              <a:rPr lang="cs-CZ" sz="4800" dirty="0" smtClean="0"/>
              <a:t> </a:t>
            </a:r>
            <a:r>
              <a:rPr lang="cs-CZ" sz="4800" dirty="0" err="1" smtClean="0"/>
              <a:t>wir</a:t>
            </a:r>
            <a:r>
              <a:rPr lang="cs-CZ" sz="4800" dirty="0" smtClean="0"/>
              <a:t> </a:t>
            </a:r>
            <a:r>
              <a:rPr lang="cs-CZ" sz="4800" dirty="0" err="1" smtClean="0"/>
              <a:t>sind</a:t>
            </a:r>
            <a:endParaRPr lang="cs-CZ" sz="4800" dirty="0" smtClean="0"/>
          </a:p>
          <a:p>
            <a:r>
              <a:rPr lang="cs-CZ" sz="4800" dirty="0"/>
              <a:t> </a:t>
            </a:r>
            <a:r>
              <a:rPr lang="cs-CZ" sz="4800" dirty="0" err="1" smtClean="0"/>
              <a:t>ihr</a:t>
            </a:r>
            <a:r>
              <a:rPr lang="cs-CZ" sz="4800" dirty="0" smtClean="0"/>
              <a:t> </a:t>
            </a:r>
            <a:r>
              <a:rPr lang="cs-CZ" sz="4800" dirty="0" err="1" smtClean="0"/>
              <a:t>seid</a:t>
            </a:r>
            <a:endParaRPr lang="cs-CZ" sz="4800" dirty="0" smtClean="0"/>
          </a:p>
          <a:p>
            <a:r>
              <a:rPr lang="cs-CZ" sz="4800" dirty="0"/>
              <a:t> </a:t>
            </a:r>
            <a:r>
              <a:rPr lang="cs-CZ" sz="4800" dirty="0" err="1" smtClean="0"/>
              <a:t>sie</a:t>
            </a:r>
            <a:r>
              <a:rPr lang="cs-CZ" sz="4800" dirty="0" smtClean="0"/>
              <a:t>, </a:t>
            </a:r>
            <a:r>
              <a:rPr lang="cs-CZ" sz="4800" dirty="0" err="1" smtClean="0"/>
              <a:t>Sie</a:t>
            </a:r>
            <a:r>
              <a:rPr lang="cs-CZ" sz="4800" dirty="0" smtClean="0"/>
              <a:t> </a:t>
            </a:r>
            <a:r>
              <a:rPr lang="cs-CZ" sz="4800" dirty="0" err="1" smtClean="0"/>
              <a:t>sind</a:t>
            </a:r>
            <a:endParaRPr lang="de-DE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0032" y="1412776"/>
            <a:ext cx="3960440" cy="5262979"/>
          </a:xfrm>
          <a:prstGeom prst="rect">
            <a:avLst/>
          </a:prstGeom>
          <a:solidFill>
            <a:srgbClr val="CCCC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r>
              <a:rPr lang="cs-CZ" sz="4800" dirty="0" err="1" smtClean="0"/>
              <a:t>ich</a:t>
            </a:r>
            <a:r>
              <a:rPr lang="cs-CZ" sz="4800" dirty="0" smtClean="0"/>
              <a:t> </a:t>
            </a:r>
            <a:r>
              <a:rPr lang="cs-CZ" sz="4800" dirty="0" err="1" smtClean="0"/>
              <a:t>war</a:t>
            </a:r>
            <a:endParaRPr lang="cs-CZ" sz="4800" dirty="0" smtClean="0"/>
          </a:p>
          <a:p>
            <a:r>
              <a:rPr lang="cs-CZ" sz="4800" dirty="0"/>
              <a:t> </a:t>
            </a:r>
            <a:r>
              <a:rPr lang="cs-CZ" sz="4800" dirty="0" err="1" smtClean="0"/>
              <a:t>du</a:t>
            </a:r>
            <a:r>
              <a:rPr lang="cs-CZ" sz="4800" dirty="0" smtClean="0"/>
              <a:t> </a:t>
            </a:r>
            <a:r>
              <a:rPr lang="cs-CZ" sz="4800" dirty="0" err="1" smtClean="0"/>
              <a:t>war</a:t>
            </a:r>
            <a:r>
              <a:rPr lang="cs-CZ" sz="4800" b="1" dirty="0" err="1" smtClean="0">
                <a:solidFill>
                  <a:srgbClr val="FF0000"/>
                </a:solidFill>
              </a:rPr>
              <a:t>st</a:t>
            </a:r>
            <a:endParaRPr lang="cs-CZ" sz="4800" b="1" dirty="0" smtClean="0">
              <a:solidFill>
                <a:srgbClr val="FF0000"/>
              </a:solidFill>
            </a:endParaRPr>
          </a:p>
          <a:p>
            <a:r>
              <a:rPr lang="cs-CZ" sz="4800" dirty="0"/>
              <a:t> </a:t>
            </a:r>
            <a:r>
              <a:rPr lang="cs-CZ" sz="4800" dirty="0" err="1" smtClean="0"/>
              <a:t>er</a:t>
            </a:r>
            <a:r>
              <a:rPr lang="cs-CZ" sz="4800" dirty="0" smtClean="0"/>
              <a:t>, </a:t>
            </a:r>
            <a:r>
              <a:rPr lang="cs-CZ" sz="4800" dirty="0" err="1" smtClean="0"/>
              <a:t>sie</a:t>
            </a:r>
            <a:r>
              <a:rPr lang="cs-CZ" sz="4800" dirty="0" smtClean="0"/>
              <a:t>,es </a:t>
            </a:r>
            <a:r>
              <a:rPr lang="cs-CZ" sz="4800" dirty="0" err="1" smtClean="0"/>
              <a:t>war</a:t>
            </a:r>
            <a:endParaRPr lang="cs-CZ" sz="4800" dirty="0" smtClean="0"/>
          </a:p>
          <a:p>
            <a:endParaRPr lang="cs-CZ" sz="4800" dirty="0"/>
          </a:p>
          <a:p>
            <a:r>
              <a:rPr lang="cs-CZ" sz="4800" dirty="0" smtClean="0"/>
              <a:t> </a:t>
            </a:r>
            <a:r>
              <a:rPr lang="cs-CZ" sz="4800" dirty="0" err="1" smtClean="0"/>
              <a:t>wir</a:t>
            </a:r>
            <a:r>
              <a:rPr lang="cs-CZ" sz="4800" dirty="0" smtClean="0"/>
              <a:t> </a:t>
            </a:r>
            <a:r>
              <a:rPr lang="cs-CZ" sz="4800" dirty="0" err="1" smtClean="0"/>
              <a:t>war</a:t>
            </a:r>
            <a:r>
              <a:rPr lang="cs-CZ" sz="4800" b="1" dirty="0" err="1" smtClean="0">
                <a:solidFill>
                  <a:srgbClr val="FF0000"/>
                </a:solidFill>
              </a:rPr>
              <a:t>en</a:t>
            </a:r>
            <a:endParaRPr lang="cs-CZ" sz="4800" b="1" dirty="0" smtClean="0">
              <a:solidFill>
                <a:srgbClr val="FF0000"/>
              </a:solidFill>
            </a:endParaRPr>
          </a:p>
          <a:p>
            <a:r>
              <a:rPr lang="cs-CZ" sz="4800" dirty="0"/>
              <a:t> </a:t>
            </a:r>
            <a:r>
              <a:rPr lang="cs-CZ" sz="4800" dirty="0" err="1" smtClean="0"/>
              <a:t>ihr</a:t>
            </a:r>
            <a:r>
              <a:rPr lang="cs-CZ" sz="4800" dirty="0" smtClean="0"/>
              <a:t> </a:t>
            </a:r>
            <a:r>
              <a:rPr lang="cs-CZ" sz="4800" dirty="0" err="1" smtClean="0"/>
              <a:t>war</a:t>
            </a:r>
            <a:r>
              <a:rPr lang="cs-CZ" sz="4800" b="1" dirty="0" err="1" smtClean="0">
                <a:solidFill>
                  <a:srgbClr val="FF0000"/>
                </a:solidFill>
              </a:rPr>
              <a:t>t</a:t>
            </a:r>
            <a:endParaRPr lang="cs-CZ" sz="4800" b="1" dirty="0" smtClean="0">
              <a:solidFill>
                <a:srgbClr val="FF0000"/>
              </a:solidFill>
            </a:endParaRPr>
          </a:p>
          <a:p>
            <a:r>
              <a:rPr lang="cs-CZ" sz="4800" dirty="0"/>
              <a:t> </a:t>
            </a:r>
            <a:r>
              <a:rPr lang="cs-CZ" sz="4800" dirty="0" err="1" smtClean="0"/>
              <a:t>sie</a:t>
            </a:r>
            <a:r>
              <a:rPr lang="cs-CZ" sz="4800" dirty="0" smtClean="0"/>
              <a:t>, </a:t>
            </a:r>
            <a:r>
              <a:rPr lang="cs-CZ" sz="4800" dirty="0" err="1" smtClean="0"/>
              <a:t>Sie</a:t>
            </a:r>
            <a:r>
              <a:rPr lang="cs-CZ" sz="4800" dirty="0" smtClean="0"/>
              <a:t> </a:t>
            </a:r>
            <a:r>
              <a:rPr lang="cs-CZ" sz="4800" dirty="0" err="1" smtClean="0"/>
              <a:t>war</a:t>
            </a:r>
            <a:r>
              <a:rPr lang="cs-CZ" sz="4800" b="1" dirty="0" err="1" smtClean="0">
                <a:solidFill>
                  <a:srgbClr val="FF0000"/>
                </a:solidFill>
              </a:rPr>
              <a:t>en</a:t>
            </a:r>
            <a:endParaRPr lang="cs-CZ" sz="4800" b="1" dirty="0" smtClean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71800" y="260648"/>
            <a:ext cx="3744416" cy="92333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r>
              <a:rPr lang="cs-CZ" sz="5400" b="1" dirty="0" smtClean="0">
                <a:solidFill>
                  <a:schemeClr val="bg1"/>
                </a:solidFill>
              </a:rPr>
              <a:t>SEIN = BÝT</a:t>
            </a:r>
            <a:endParaRPr lang="de-DE" sz="5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48064" y="188640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err="1" smtClean="0"/>
              <a:t>Ergänzt</a:t>
            </a:r>
            <a:r>
              <a:rPr lang="cs-CZ" sz="2400" dirty="0" smtClean="0"/>
              <a:t>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Sätze</a:t>
            </a:r>
            <a:r>
              <a:rPr lang="cs-CZ" sz="2400" dirty="0" smtClean="0"/>
              <a:t>.</a:t>
            </a:r>
            <a:endParaRPr lang="de-DE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16632"/>
            <a:ext cx="3168352" cy="101566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 </a:t>
            </a:r>
            <a:r>
              <a:rPr lang="cs-CZ" sz="6000" b="1" dirty="0" err="1" smtClean="0">
                <a:solidFill>
                  <a:srgbClr val="002060"/>
                </a:solidFill>
              </a:rPr>
              <a:t>Heute</a:t>
            </a:r>
            <a:endParaRPr lang="de-DE" sz="6000" b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484784"/>
            <a:ext cx="83884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………    </a:t>
            </a:r>
            <a:r>
              <a:rPr lang="cs-CZ" sz="3600" b="1" dirty="0" err="1" smtClean="0">
                <a:solidFill>
                  <a:schemeClr val="tx2">
                    <a:lumMod val="75000"/>
                  </a:schemeClr>
                </a:solidFill>
              </a:rPr>
              <a:t>ich</a:t>
            </a:r>
            <a:r>
              <a:rPr lang="cs-CZ" sz="3600" dirty="0" smtClean="0"/>
              <a:t>  </a:t>
            </a:r>
            <a:r>
              <a:rPr lang="cs-CZ" sz="3600" dirty="0" err="1" smtClean="0"/>
              <a:t>krank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………    </a:t>
            </a:r>
            <a:r>
              <a:rPr lang="cs-CZ" sz="3600" b="1" dirty="0" err="1" smtClean="0"/>
              <a:t>wir</a:t>
            </a:r>
            <a:r>
              <a:rPr lang="cs-CZ" sz="3600" dirty="0" smtClean="0"/>
              <a:t> </a:t>
            </a:r>
            <a:r>
              <a:rPr lang="cs-CZ" sz="3600" dirty="0" err="1" smtClean="0"/>
              <a:t>nicht</a:t>
            </a:r>
            <a:r>
              <a:rPr lang="cs-CZ" sz="3600" dirty="0" smtClean="0"/>
              <a:t> in der </a:t>
            </a:r>
            <a:r>
              <a:rPr lang="cs-CZ" sz="3600" dirty="0" err="1" smtClean="0"/>
              <a:t>Schule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……….     </a:t>
            </a:r>
            <a:r>
              <a:rPr lang="cs-CZ" sz="3600" b="1" dirty="0" err="1" smtClean="0"/>
              <a:t>ihr</a:t>
            </a:r>
            <a:r>
              <a:rPr lang="cs-CZ" sz="3600" dirty="0" smtClean="0"/>
              <a:t> </a:t>
            </a:r>
            <a:r>
              <a:rPr lang="cs-CZ" sz="3600" dirty="0" err="1" smtClean="0"/>
              <a:t>sehr</a:t>
            </a:r>
            <a:r>
              <a:rPr lang="cs-CZ" sz="3600" dirty="0" smtClean="0"/>
              <a:t> </a:t>
            </a:r>
            <a:r>
              <a:rPr lang="cs-CZ" sz="3600" dirty="0" err="1" smtClean="0"/>
              <a:t>fleißig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…….         </a:t>
            </a: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3600" b="1" dirty="0" err="1" smtClean="0"/>
              <a:t>mein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Bruder</a:t>
            </a:r>
            <a:r>
              <a:rPr lang="cs-CZ" sz="3600" b="1" dirty="0" smtClean="0"/>
              <a:t>  </a:t>
            </a:r>
            <a:r>
              <a:rPr lang="cs-CZ" sz="3600" dirty="0" err="1" smtClean="0"/>
              <a:t>zu</a:t>
            </a:r>
            <a:r>
              <a:rPr lang="cs-CZ" sz="3600" dirty="0" smtClean="0"/>
              <a:t> </a:t>
            </a:r>
            <a:r>
              <a:rPr lang="cs-CZ" sz="3600" dirty="0" err="1" smtClean="0"/>
              <a:t>Hause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………         </a:t>
            </a:r>
            <a:r>
              <a:rPr lang="cs-CZ" sz="3600" b="1" dirty="0" err="1" smtClean="0"/>
              <a:t>du</a:t>
            </a:r>
            <a:r>
              <a:rPr lang="cs-CZ" sz="3600" dirty="0" smtClean="0"/>
              <a:t> in der </a:t>
            </a:r>
            <a:r>
              <a:rPr lang="cs-CZ" sz="3600" dirty="0" err="1" smtClean="0"/>
              <a:t>Turnhalle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 </a:t>
            </a:r>
            <a:r>
              <a:rPr lang="cs-CZ" sz="3600" dirty="0" err="1" smtClean="0"/>
              <a:t>abend</a:t>
            </a:r>
            <a:r>
              <a:rPr lang="cs-CZ" sz="3600" dirty="0" smtClean="0"/>
              <a:t>   ……..     </a:t>
            </a:r>
            <a:r>
              <a:rPr lang="cs-CZ" sz="3600" b="1" dirty="0" err="1" smtClean="0">
                <a:solidFill>
                  <a:schemeClr val="tx2">
                    <a:lumMod val="75000"/>
                  </a:schemeClr>
                </a:solidFill>
              </a:rPr>
              <a:t>ich</a:t>
            </a:r>
            <a:r>
              <a:rPr lang="cs-CZ" sz="3600" dirty="0" smtClean="0"/>
              <a:t> </a:t>
            </a:r>
            <a:r>
              <a:rPr lang="cs-CZ" sz="3600" dirty="0" err="1" smtClean="0"/>
              <a:t>mit</a:t>
            </a:r>
            <a:r>
              <a:rPr lang="cs-CZ" sz="3600" dirty="0" smtClean="0"/>
              <a:t>  </a:t>
            </a:r>
            <a:r>
              <a:rPr lang="cs-CZ" sz="3600" dirty="0" err="1" smtClean="0"/>
              <a:t>meiner</a:t>
            </a:r>
            <a:r>
              <a:rPr lang="cs-CZ" sz="3600" dirty="0" smtClean="0"/>
              <a:t> </a:t>
            </a:r>
            <a:r>
              <a:rPr lang="cs-CZ" sz="3600" dirty="0" err="1" smtClean="0"/>
              <a:t>Freundin</a:t>
            </a:r>
            <a:r>
              <a:rPr lang="cs-CZ" sz="3600" dirty="0" smtClean="0"/>
              <a:t>  </a:t>
            </a:r>
            <a:r>
              <a:rPr lang="cs-CZ" sz="3600" dirty="0" err="1" smtClean="0"/>
              <a:t>im</a:t>
            </a:r>
            <a:r>
              <a:rPr lang="cs-CZ" sz="3600" dirty="0" smtClean="0"/>
              <a:t> </a:t>
            </a:r>
            <a:r>
              <a:rPr lang="cs-CZ" sz="3600" dirty="0" err="1" smtClean="0"/>
              <a:t>Theater</a:t>
            </a:r>
            <a:r>
              <a:rPr lang="cs-CZ" sz="3600" dirty="0" smtClean="0"/>
              <a:t>.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……….. </a:t>
            </a:r>
            <a:r>
              <a:rPr lang="cs-CZ" sz="3600" b="1" dirty="0" err="1" smtClean="0"/>
              <a:t>meine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Freunde</a:t>
            </a:r>
            <a:r>
              <a:rPr lang="cs-CZ" sz="3600" b="1" dirty="0" smtClean="0"/>
              <a:t> </a:t>
            </a:r>
            <a:r>
              <a:rPr lang="cs-CZ" sz="3600" dirty="0" err="1" smtClean="0"/>
              <a:t>auf</a:t>
            </a:r>
            <a:r>
              <a:rPr lang="cs-CZ" sz="3600" dirty="0" smtClean="0"/>
              <a:t> </a:t>
            </a:r>
            <a:r>
              <a:rPr lang="cs-CZ" sz="3600" dirty="0" err="1" smtClean="0"/>
              <a:t>dem</a:t>
            </a:r>
            <a:r>
              <a:rPr lang="cs-CZ" sz="3600" dirty="0" smtClean="0"/>
              <a:t> </a:t>
            </a:r>
            <a:r>
              <a:rPr lang="cs-CZ" sz="3600" dirty="0" err="1" smtClean="0"/>
              <a:t>Sportplatz</a:t>
            </a:r>
            <a:r>
              <a:rPr lang="cs-CZ" sz="3600" dirty="0" smtClean="0"/>
              <a:t>.</a:t>
            </a:r>
            <a:endParaRPr lang="de-DE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340768"/>
            <a:ext cx="1008112" cy="58477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bin</a:t>
            </a:r>
            <a:endParaRPr lang="de-DE" sz="3200" b="1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27584" y="3717032"/>
            <a:ext cx="1080120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3200" b="1" dirty="0" err="1" smtClean="0"/>
              <a:t>bist</a:t>
            </a:r>
            <a:endParaRPr lang="de-DE" sz="3200" b="1" dirty="0"/>
          </a:p>
        </p:txBody>
      </p:sp>
      <p:sp>
        <p:nvSpPr>
          <p:cNvPr id="7" name="Obdélník 6"/>
          <p:cNvSpPr/>
          <p:nvPr/>
        </p:nvSpPr>
        <p:spPr>
          <a:xfrm>
            <a:off x="755576" y="2564904"/>
            <a:ext cx="1080120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3200" b="1" dirty="0" err="1" smtClean="0">
                <a:solidFill>
                  <a:prstClr val="black"/>
                </a:solidFill>
              </a:rPr>
              <a:t>seid</a:t>
            </a:r>
            <a:endParaRPr lang="de-DE" sz="3200" b="1" dirty="0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339752" y="4293096"/>
            <a:ext cx="1080120" cy="584775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lvl="0"/>
            <a:r>
              <a:rPr lang="cs-CZ" sz="3200" b="1" dirty="0" smtClean="0">
                <a:solidFill>
                  <a:schemeClr val="bg1"/>
                </a:solidFill>
              </a:rPr>
              <a:t>  </a:t>
            </a:r>
            <a:r>
              <a:rPr lang="cs-CZ" sz="3200" b="1" dirty="0" err="1" smtClean="0">
                <a:solidFill>
                  <a:schemeClr val="bg1"/>
                </a:solidFill>
              </a:rPr>
              <a:t>bin</a:t>
            </a:r>
            <a:endParaRPr lang="de-DE" sz="3200" b="1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971600" y="1988840"/>
            <a:ext cx="1008112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3200" b="1" dirty="0" err="1" smtClean="0">
                <a:solidFill>
                  <a:prstClr val="black"/>
                </a:solidFill>
              </a:rPr>
              <a:t>sind</a:t>
            </a:r>
            <a:endParaRPr lang="de-DE" sz="3200" b="1" dirty="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27584" y="5373216"/>
            <a:ext cx="1224136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/>
            <a:r>
              <a:rPr lang="cs-CZ" sz="3200" b="1" dirty="0" err="1" smtClean="0">
                <a:solidFill>
                  <a:prstClr val="black"/>
                </a:solidFill>
              </a:rPr>
              <a:t>sind</a:t>
            </a:r>
            <a:endParaRPr lang="de-DE" sz="3200" b="1" dirty="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043608" y="3140968"/>
            <a:ext cx="1080120" cy="584775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3200" b="1" dirty="0" smtClean="0">
                <a:solidFill>
                  <a:schemeClr val="bg1"/>
                </a:solidFill>
              </a:rPr>
              <a:t>  </a:t>
            </a:r>
            <a:r>
              <a:rPr lang="cs-CZ" sz="3200" b="1" dirty="0" err="1" smtClean="0">
                <a:solidFill>
                  <a:schemeClr val="bg1"/>
                </a:solidFill>
              </a:rPr>
              <a:t>ist</a:t>
            </a:r>
            <a:endParaRPr lang="de-DE" sz="3200" b="1" dirty="0">
              <a:solidFill>
                <a:schemeClr val="bg1"/>
              </a:solidFill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3419872" y="1052736"/>
            <a:ext cx="136815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004048" y="908720"/>
            <a:ext cx="1656184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000" dirty="0" smtClean="0"/>
              <a:t>přítomný čas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2867708" cy="1015663"/>
          </a:xfrm>
          <a:prstGeom prst="rect">
            <a:avLst/>
          </a:prstGeom>
          <a:solidFill>
            <a:srgbClr val="FF3300"/>
          </a:solidFill>
        </p:spPr>
        <p:txBody>
          <a:bodyPr wrap="none">
            <a:spAutoFit/>
          </a:bodyPr>
          <a:lstStyle/>
          <a:p>
            <a:pPr lvl="0"/>
            <a:r>
              <a:rPr lang="cs-CZ" sz="6000" dirty="0">
                <a:solidFill>
                  <a:prstClr val="black"/>
                </a:solidFill>
              </a:rPr>
              <a:t> </a:t>
            </a:r>
            <a:r>
              <a:rPr lang="cs-CZ" sz="6000" b="1" dirty="0" err="1" smtClean="0">
                <a:solidFill>
                  <a:srgbClr val="002060"/>
                </a:solidFill>
              </a:rPr>
              <a:t>Gestern</a:t>
            </a:r>
            <a:endParaRPr lang="de-DE" sz="6000" b="1" dirty="0">
              <a:solidFill>
                <a:srgbClr val="00206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547664" y="1556792"/>
            <a:ext cx="734481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600" dirty="0">
                <a:solidFill>
                  <a:prstClr val="black"/>
                </a:solidFill>
              </a:rPr>
              <a:t>………    </a:t>
            </a:r>
            <a:r>
              <a:rPr lang="cs-CZ" sz="3600" b="1" dirty="0" err="1">
                <a:solidFill>
                  <a:srgbClr val="1F497D">
                    <a:lumMod val="75000"/>
                  </a:srgbClr>
                </a:solidFill>
              </a:rPr>
              <a:t>ich</a:t>
            </a:r>
            <a:r>
              <a:rPr lang="cs-CZ" sz="3600" dirty="0">
                <a:solidFill>
                  <a:prstClr val="black"/>
                </a:solidFill>
              </a:rPr>
              <a:t>  </a:t>
            </a:r>
            <a:r>
              <a:rPr lang="cs-CZ" sz="3600" dirty="0" err="1">
                <a:solidFill>
                  <a:prstClr val="black"/>
                </a:solidFill>
              </a:rPr>
              <a:t>krank</a:t>
            </a:r>
            <a:r>
              <a:rPr lang="cs-CZ" sz="36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3600" dirty="0">
                <a:solidFill>
                  <a:prstClr val="black"/>
                </a:solidFill>
              </a:rPr>
              <a:t>………    </a:t>
            </a:r>
            <a:r>
              <a:rPr lang="cs-CZ" sz="3600" b="1" dirty="0" err="1">
                <a:solidFill>
                  <a:prstClr val="black"/>
                </a:solidFill>
              </a:rPr>
              <a:t>wir</a:t>
            </a:r>
            <a:r>
              <a:rPr lang="cs-CZ" sz="3600" dirty="0">
                <a:solidFill>
                  <a:prstClr val="black"/>
                </a:solidFill>
              </a:rPr>
              <a:t> </a:t>
            </a:r>
            <a:r>
              <a:rPr lang="cs-CZ" sz="3600" dirty="0" err="1">
                <a:solidFill>
                  <a:prstClr val="black"/>
                </a:solidFill>
              </a:rPr>
              <a:t>nicht</a:t>
            </a:r>
            <a:r>
              <a:rPr lang="cs-CZ" sz="3600" dirty="0">
                <a:solidFill>
                  <a:prstClr val="black"/>
                </a:solidFill>
              </a:rPr>
              <a:t> in der </a:t>
            </a:r>
            <a:r>
              <a:rPr lang="cs-CZ" sz="3600" dirty="0" err="1">
                <a:solidFill>
                  <a:prstClr val="black"/>
                </a:solidFill>
              </a:rPr>
              <a:t>Schule</a:t>
            </a:r>
            <a:r>
              <a:rPr lang="cs-CZ" sz="36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3600" dirty="0">
                <a:solidFill>
                  <a:prstClr val="black"/>
                </a:solidFill>
              </a:rPr>
              <a:t>……….     </a:t>
            </a:r>
            <a:r>
              <a:rPr lang="cs-CZ" sz="3600" b="1" dirty="0" err="1">
                <a:solidFill>
                  <a:prstClr val="black"/>
                </a:solidFill>
              </a:rPr>
              <a:t>ihr</a:t>
            </a:r>
            <a:r>
              <a:rPr lang="cs-CZ" sz="3600" dirty="0">
                <a:solidFill>
                  <a:prstClr val="black"/>
                </a:solidFill>
              </a:rPr>
              <a:t> </a:t>
            </a:r>
            <a:r>
              <a:rPr lang="cs-CZ" sz="3600" dirty="0" err="1">
                <a:solidFill>
                  <a:prstClr val="black"/>
                </a:solidFill>
              </a:rPr>
              <a:t>sehr</a:t>
            </a:r>
            <a:r>
              <a:rPr lang="cs-CZ" sz="3600" dirty="0">
                <a:solidFill>
                  <a:prstClr val="black"/>
                </a:solidFill>
              </a:rPr>
              <a:t> </a:t>
            </a:r>
            <a:r>
              <a:rPr lang="cs-CZ" sz="3600" dirty="0" err="1">
                <a:solidFill>
                  <a:prstClr val="black"/>
                </a:solidFill>
              </a:rPr>
              <a:t>fleißig</a:t>
            </a:r>
            <a:r>
              <a:rPr lang="cs-CZ" sz="36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3600" dirty="0">
                <a:solidFill>
                  <a:prstClr val="black"/>
                </a:solidFill>
              </a:rPr>
              <a:t>…….  </a:t>
            </a:r>
            <a:r>
              <a:rPr lang="cs-CZ" sz="3600" dirty="0" smtClean="0">
                <a:solidFill>
                  <a:prstClr val="black"/>
                </a:solidFill>
              </a:rPr>
              <a:t>      </a:t>
            </a:r>
            <a:r>
              <a:rPr lang="cs-CZ" sz="3600" b="1" dirty="0" err="1" smtClean="0">
                <a:solidFill>
                  <a:prstClr val="black"/>
                </a:solidFill>
              </a:rPr>
              <a:t>mein</a:t>
            </a:r>
            <a:r>
              <a:rPr lang="cs-CZ" sz="3600" b="1" dirty="0" smtClean="0">
                <a:solidFill>
                  <a:prstClr val="black"/>
                </a:solidFill>
              </a:rPr>
              <a:t> </a:t>
            </a:r>
            <a:r>
              <a:rPr lang="cs-CZ" sz="3600" b="1" dirty="0" err="1" smtClean="0">
                <a:solidFill>
                  <a:prstClr val="black"/>
                </a:solidFill>
              </a:rPr>
              <a:t>Bruder</a:t>
            </a:r>
            <a:r>
              <a:rPr lang="cs-CZ" sz="3600" b="1" dirty="0" smtClean="0">
                <a:solidFill>
                  <a:prstClr val="black"/>
                </a:solidFill>
              </a:rPr>
              <a:t> </a:t>
            </a:r>
            <a:r>
              <a:rPr lang="cs-CZ" sz="3600" dirty="0" err="1" smtClean="0">
                <a:solidFill>
                  <a:prstClr val="black"/>
                </a:solidFill>
              </a:rPr>
              <a:t>zu</a:t>
            </a:r>
            <a:r>
              <a:rPr lang="cs-CZ" sz="3600" dirty="0" smtClean="0">
                <a:solidFill>
                  <a:prstClr val="black"/>
                </a:solidFill>
              </a:rPr>
              <a:t> </a:t>
            </a:r>
            <a:r>
              <a:rPr lang="cs-CZ" sz="3600" dirty="0" err="1">
                <a:solidFill>
                  <a:prstClr val="black"/>
                </a:solidFill>
              </a:rPr>
              <a:t>Hause</a:t>
            </a:r>
            <a:r>
              <a:rPr lang="cs-CZ" sz="36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3600" dirty="0">
                <a:solidFill>
                  <a:prstClr val="black"/>
                </a:solidFill>
              </a:rPr>
              <a:t>………        </a:t>
            </a:r>
            <a:r>
              <a:rPr lang="cs-CZ" sz="3600" b="1" dirty="0">
                <a:solidFill>
                  <a:prstClr val="black"/>
                </a:solidFill>
              </a:rPr>
              <a:t> </a:t>
            </a:r>
            <a:r>
              <a:rPr lang="cs-CZ" sz="3600" b="1" dirty="0" err="1">
                <a:solidFill>
                  <a:prstClr val="black"/>
                </a:solidFill>
              </a:rPr>
              <a:t>du</a:t>
            </a:r>
            <a:r>
              <a:rPr lang="cs-CZ" sz="3600" b="1" dirty="0">
                <a:solidFill>
                  <a:prstClr val="black"/>
                </a:solidFill>
              </a:rPr>
              <a:t> </a:t>
            </a:r>
            <a:r>
              <a:rPr lang="cs-CZ" sz="3600" dirty="0">
                <a:solidFill>
                  <a:prstClr val="black"/>
                </a:solidFill>
              </a:rPr>
              <a:t>in der </a:t>
            </a:r>
            <a:r>
              <a:rPr lang="cs-CZ" sz="3600" dirty="0" err="1">
                <a:solidFill>
                  <a:prstClr val="black"/>
                </a:solidFill>
              </a:rPr>
              <a:t>Turnhalle</a:t>
            </a:r>
            <a:r>
              <a:rPr lang="cs-CZ" sz="36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3600" dirty="0">
                <a:solidFill>
                  <a:prstClr val="black"/>
                </a:solidFill>
              </a:rPr>
              <a:t> </a:t>
            </a:r>
            <a:r>
              <a:rPr lang="cs-CZ" sz="3600" dirty="0" err="1">
                <a:solidFill>
                  <a:prstClr val="black"/>
                </a:solidFill>
              </a:rPr>
              <a:t>abend</a:t>
            </a:r>
            <a:r>
              <a:rPr lang="cs-CZ" sz="3600" dirty="0">
                <a:solidFill>
                  <a:prstClr val="black"/>
                </a:solidFill>
              </a:rPr>
              <a:t>   ……..     </a:t>
            </a:r>
            <a:r>
              <a:rPr lang="cs-CZ" sz="3600" b="1" dirty="0" err="1">
                <a:solidFill>
                  <a:srgbClr val="1F497D">
                    <a:lumMod val="75000"/>
                  </a:srgbClr>
                </a:solidFill>
              </a:rPr>
              <a:t>ich</a:t>
            </a:r>
            <a:r>
              <a:rPr lang="cs-CZ" sz="3600" dirty="0">
                <a:solidFill>
                  <a:prstClr val="black"/>
                </a:solidFill>
              </a:rPr>
              <a:t> </a:t>
            </a:r>
            <a:r>
              <a:rPr lang="cs-CZ" sz="3600" dirty="0" err="1">
                <a:solidFill>
                  <a:prstClr val="black"/>
                </a:solidFill>
              </a:rPr>
              <a:t>mit</a:t>
            </a:r>
            <a:r>
              <a:rPr lang="cs-CZ" sz="3600" dirty="0">
                <a:solidFill>
                  <a:prstClr val="black"/>
                </a:solidFill>
              </a:rPr>
              <a:t>  </a:t>
            </a:r>
            <a:r>
              <a:rPr lang="cs-CZ" sz="3600" dirty="0" err="1">
                <a:solidFill>
                  <a:prstClr val="black"/>
                </a:solidFill>
              </a:rPr>
              <a:t>meiner</a:t>
            </a:r>
            <a:r>
              <a:rPr lang="cs-CZ" sz="3600" dirty="0">
                <a:solidFill>
                  <a:prstClr val="black"/>
                </a:solidFill>
              </a:rPr>
              <a:t> </a:t>
            </a:r>
            <a:r>
              <a:rPr lang="cs-CZ" sz="3600" dirty="0" err="1">
                <a:solidFill>
                  <a:prstClr val="black"/>
                </a:solidFill>
              </a:rPr>
              <a:t>Freundin</a:t>
            </a:r>
            <a:r>
              <a:rPr lang="cs-CZ" sz="3600" dirty="0">
                <a:solidFill>
                  <a:prstClr val="black"/>
                </a:solidFill>
              </a:rPr>
              <a:t>  </a:t>
            </a:r>
            <a:r>
              <a:rPr lang="cs-CZ" sz="3600" dirty="0" err="1">
                <a:solidFill>
                  <a:prstClr val="black"/>
                </a:solidFill>
              </a:rPr>
              <a:t>im</a:t>
            </a:r>
            <a:r>
              <a:rPr lang="cs-CZ" sz="3600" dirty="0">
                <a:solidFill>
                  <a:prstClr val="black"/>
                </a:solidFill>
              </a:rPr>
              <a:t> </a:t>
            </a:r>
            <a:r>
              <a:rPr lang="cs-CZ" sz="3600" dirty="0" err="1">
                <a:solidFill>
                  <a:prstClr val="black"/>
                </a:solidFill>
              </a:rPr>
              <a:t>Theater</a:t>
            </a:r>
            <a:r>
              <a:rPr lang="cs-CZ" sz="36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3600" dirty="0">
                <a:solidFill>
                  <a:prstClr val="black"/>
                </a:solidFill>
              </a:rPr>
              <a:t> ……….. </a:t>
            </a:r>
            <a:r>
              <a:rPr lang="cs-CZ" sz="3600" b="1" dirty="0" err="1">
                <a:solidFill>
                  <a:prstClr val="black"/>
                </a:solidFill>
              </a:rPr>
              <a:t>meine</a:t>
            </a:r>
            <a:r>
              <a:rPr lang="cs-CZ" sz="3600" b="1" dirty="0">
                <a:solidFill>
                  <a:prstClr val="black"/>
                </a:solidFill>
              </a:rPr>
              <a:t> </a:t>
            </a:r>
            <a:r>
              <a:rPr lang="cs-CZ" sz="3600" b="1" dirty="0" err="1">
                <a:solidFill>
                  <a:prstClr val="black"/>
                </a:solidFill>
              </a:rPr>
              <a:t>Freunde</a:t>
            </a:r>
            <a:r>
              <a:rPr lang="cs-CZ" sz="3600" b="1" dirty="0">
                <a:solidFill>
                  <a:prstClr val="black"/>
                </a:solidFill>
              </a:rPr>
              <a:t> </a:t>
            </a:r>
            <a:r>
              <a:rPr lang="cs-CZ" sz="3600" dirty="0" err="1">
                <a:solidFill>
                  <a:prstClr val="black"/>
                </a:solidFill>
              </a:rPr>
              <a:t>auf</a:t>
            </a:r>
            <a:r>
              <a:rPr lang="cs-CZ" sz="3600" dirty="0">
                <a:solidFill>
                  <a:prstClr val="black"/>
                </a:solidFill>
              </a:rPr>
              <a:t> </a:t>
            </a:r>
            <a:r>
              <a:rPr lang="cs-CZ" sz="3600" dirty="0" err="1">
                <a:solidFill>
                  <a:prstClr val="black"/>
                </a:solidFill>
              </a:rPr>
              <a:t>dem</a:t>
            </a:r>
            <a:r>
              <a:rPr lang="cs-CZ" sz="3600" dirty="0">
                <a:solidFill>
                  <a:prstClr val="black"/>
                </a:solidFill>
              </a:rPr>
              <a:t> </a:t>
            </a:r>
            <a:r>
              <a:rPr lang="cs-CZ" sz="3600" dirty="0" err="1">
                <a:solidFill>
                  <a:prstClr val="black"/>
                </a:solidFill>
              </a:rPr>
              <a:t>Sportplatz</a:t>
            </a:r>
            <a:r>
              <a:rPr lang="cs-CZ" sz="3600" dirty="0">
                <a:solidFill>
                  <a:prstClr val="black"/>
                </a:solidFill>
              </a:rPr>
              <a:t>.</a:t>
            </a:r>
            <a:endParaRPr lang="de-DE" sz="3600" dirty="0">
              <a:solidFill>
                <a:prstClr val="black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03848" y="4293096"/>
            <a:ext cx="1296144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  </a:t>
            </a:r>
            <a:r>
              <a:rPr lang="cs-CZ" sz="3200" b="1" dirty="0" err="1" smtClean="0">
                <a:solidFill>
                  <a:schemeClr val="bg1"/>
                </a:solidFill>
              </a:rPr>
              <a:t>war</a:t>
            </a:r>
            <a:endParaRPr lang="de-DE" sz="32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75656" y="3140968"/>
            <a:ext cx="1296144" cy="584775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  </a:t>
            </a:r>
            <a:r>
              <a:rPr lang="cs-CZ" sz="3200" b="1" dirty="0" err="1" smtClean="0">
                <a:solidFill>
                  <a:schemeClr val="bg1"/>
                </a:solidFill>
              </a:rPr>
              <a:t>war</a:t>
            </a:r>
            <a:endParaRPr lang="de-DE" sz="32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75656" y="1412776"/>
            <a:ext cx="1296144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  </a:t>
            </a:r>
            <a:r>
              <a:rPr lang="cs-CZ" sz="3200" b="1" dirty="0" err="1" smtClean="0">
                <a:solidFill>
                  <a:schemeClr val="bg1"/>
                </a:solidFill>
              </a:rPr>
              <a:t>war</a:t>
            </a:r>
            <a:endParaRPr lang="de-DE" sz="32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87624" y="1988840"/>
            <a:ext cx="1584176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waren</a:t>
            </a:r>
            <a:endParaRPr lang="de-DE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59632" y="5445224"/>
            <a:ext cx="1728192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waren</a:t>
            </a:r>
            <a:endParaRPr lang="de-DE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59632" y="2564904"/>
            <a:ext cx="1728192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wart</a:t>
            </a:r>
            <a:endParaRPr lang="de-DE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87624" y="3717032"/>
            <a:ext cx="1728192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warst</a:t>
            </a:r>
            <a:endParaRPr lang="de-DE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3284984"/>
            <a:ext cx="2915816" cy="3108543"/>
          </a:xfrm>
          <a:prstGeom prst="rect">
            <a:avLst/>
          </a:prstGeom>
          <a:solidFill>
            <a:srgbClr val="CCCC00"/>
          </a:solidFill>
        </p:spPr>
        <p:txBody>
          <a:bodyPr wrap="square">
            <a:spAutoFit/>
          </a:bodyPr>
          <a:lstStyle/>
          <a:p>
            <a:pPr lvl="0"/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ich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endParaRPr lang="cs-CZ" sz="2800" dirty="0" smtClean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du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st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er</a:t>
            </a:r>
            <a:r>
              <a:rPr lang="cs-CZ" sz="2800" dirty="0" smtClean="0">
                <a:solidFill>
                  <a:prstClr val="black"/>
                </a:solidFill>
              </a:rPr>
              <a:t>, </a:t>
            </a:r>
            <a:r>
              <a:rPr lang="cs-CZ" sz="2800" dirty="0" err="1" smtClean="0">
                <a:solidFill>
                  <a:prstClr val="black"/>
                </a:solidFill>
              </a:rPr>
              <a:t>sie</a:t>
            </a:r>
            <a:r>
              <a:rPr lang="cs-CZ" sz="2800" dirty="0" smtClean="0">
                <a:solidFill>
                  <a:prstClr val="black"/>
                </a:solidFill>
              </a:rPr>
              <a:t>,es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endParaRPr lang="cs-CZ" sz="2800" dirty="0" smtClean="0">
              <a:solidFill>
                <a:prstClr val="black"/>
              </a:solidFill>
            </a:endParaRPr>
          </a:p>
          <a:p>
            <a:pPr lvl="0"/>
            <a:endParaRPr lang="cs-CZ" sz="2800" dirty="0" smtClean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wir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ihr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sie</a:t>
            </a:r>
            <a:r>
              <a:rPr lang="cs-CZ" sz="2800" dirty="0" smtClean="0">
                <a:solidFill>
                  <a:prstClr val="black"/>
                </a:solidFill>
              </a:rPr>
              <a:t>, </a:t>
            </a:r>
            <a:r>
              <a:rPr lang="cs-CZ" sz="2800" dirty="0" err="1" smtClean="0">
                <a:solidFill>
                  <a:prstClr val="black"/>
                </a:solidFill>
              </a:rPr>
              <a:t>Sie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de-DE" sz="2800" dirty="0"/>
          </a:p>
        </p:txBody>
      </p:sp>
      <p:pic>
        <p:nvPicPr>
          <p:cNvPr id="1031" name="Picture 7" descr="C:\Users\Hana\AppData\Local\Microsoft\Windows\Temporary Internet Files\Content.IE5\FXW0IL8W\MP900439578[1].jpg"/>
          <p:cNvPicPr>
            <a:picLocks noChangeAspect="1" noChangeArrowheads="1"/>
          </p:cNvPicPr>
          <p:nvPr/>
        </p:nvPicPr>
        <p:blipFill>
          <a:blip r:embed="rId2" cstate="print"/>
          <a:srcRect l="3251" t="24138" r="6264"/>
          <a:stretch>
            <a:fillRect/>
          </a:stretch>
        </p:blipFill>
        <p:spPr bwMode="auto">
          <a:xfrm>
            <a:off x="3131840" y="3429000"/>
            <a:ext cx="6012160" cy="316835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23528" y="404664"/>
            <a:ext cx="63367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5400" dirty="0" smtClean="0"/>
              <a:t>Die </a:t>
            </a:r>
            <a:r>
              <a:rPr lang="cs-CZ" sz="5400" dirty="0" err="1" smtClean="0"/>
              <a:t>Schüller</a:t>
            </a:r>
            <a:r>
              <a:rPr lang="cs-CZ" sz="5400" dirty="0" smtClean="0"/>
              <a:t> </a:t>
            </a:r>
            <a:endParaRPr lang="de-DE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31640" y="1628800"/>
            <a:ext cx="75608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/>
              <a:t> </a:t>
            </a:r>
            <a:r>
              <a:rPr lang="cs-CZ" sz="6600" dirty="0" err="1" smtClean="0"/>
              <a:t>waren</a:t>
            </a:r>
            <a:r>
              <a:rPr lang="cs-CZ" sz="6600" dirty="0" smtClean="0"/>
              <a:t> in der </a:t>
            </a:r>
            <a:r>
              <a:rPr lang="cs-CZ" sz="6600" dirty="0" err="1" smtClean="0"/>
              <a:t>Schule</a:t>
            </a:r>
            <a:r>
              <a:rPr lang="cs-CZ" sz="6600" dirty="0" smtClean="0"/>
              <a:t>.</a:t>
            </a:r>
            <a:endParaRPr lang="de-DE" sz="6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Hana\AppData\Local\Microsoft\Windows\Temporary Internet Files\Content.IE5\DG0AQIJ7\MP9004002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0277" y="1484783"/>
            <a:ext cx="3583893" cy="5373217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23528" y="548680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 </a:t>
            </a:r>
            <a:r>
              <a:rPr lang="cs-CZ" sz="5400" dirty="0" smtClean="0"/>
              <a:t>Julia </a:t>
            </a:r>
            <a:r>
              <a:rPr lang="cs-CZ" sz="5400" dirty="0" err="1" smtClean="0"/>
              <a:t>und</a:t>
            </a:r>
            <a:r>
              <a:rPr lang="cs-CZ" sz="5400" dirty="0" smtClean="0"/>
              <a:t> Maria </a:t>
            </a:r>
            <a:endParaRPr lang="de-DE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844824"/>
            <a:ext cx="54726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 </a:t>
            </a:r>
            <a:r>
              <a:rPr lang="cs-CZ" sz="6600" dirty="0" err="1" smtClean="0"/>
              <a:t>waren</a:t>
            </a:r>
            <a:r>
              <a:rPr lang="cs-CZ" sz="6600" dirty="0" smtClean="0"/>
              <a:t> </a:t>
            </a:r>
            <a:r>
              <a:rPr lang="cs-CZ" sz="6600" dirty="0" err="1" smtClean="0"/>
              <a:t>auf</a:t>
            </a:r>
            <a:r>
              <a:rPr lang="cs-CZ" sz="6600" dirty="0" smtClean="0"/>
              <a:t> </a:t>
            </a:r>
            <a:r>
              <a:rPr lang="cs-CZ" sz="6600" dirty="0" err="1" smtClean="0"/>
              <a:t>dem</a:t>
            </a:r>
            <a:r>
              <a:rPr lang="cs-CZ" sz="6600" dirty="0" smtClean="0"/>
              <a:t> </a:t>
            </a:r>
            <a:r>
              <a:rPr lang="cs-CZ" sz="6600" dirty="0" err="1" smtClean="0"/>
              <a:t>Tennisplatz</a:t>
            </a:r>
            <a:r>
              <a:rPr lang="cs-CZ" sz="6600" dirty="0" smtClean="0"/>
              <a:t>.</a:t>
            </a:r>
            <a:endParaRPr lang="de-DE" sz="6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ana\AppData\Local\Microsoft\Windows\Temporary Internet Files\Content.IE5\LM0M6FD6\MP9004013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4840" y="764704"/>
            <a:ext cx="4869160" cy="558924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827584" y="0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 </a:t>
            </a:r>
            <a:r>
              <a:rPr lang="cs-CZ" sz="5400" dirty="0" err="1" smtClean="0"/>
              <a:t>Ich</a:t>
            </a:r>
            <a:r>
              <a:rPr lang="cs-CZ" sz="5400" dirty="0" smtClean="0"/>
              <a:t> </a:t>
            </a:r>
            <a:endParaRPr lang="de-DE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908720"/>
            <a:ext cx="39604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 </a:t>
            </a:r>
            <a:r>
              <a:rPr lang="cs-CZ" sz="5400" dirty="0" err="1" smtClean="0"/>
              <a:t>war</a:t>
            </a:r>
            <a:r>
              <a:rPr lang="cs-CZ" sz="5400" dirty="0" smtClean="0"/>
              <a:t> in </a:t>
            </a:r>
            <a:r>
              <a:rPr lang="cs-CZ" sz="5400" dirty="0" err="1" smtClean="0"/>
              <a:t>dem</a:t>
            </a:r>
            <a:r>
              <a:rPr lang="cs-CZ" sz="5400" dirty="0" smtClean="0"/>
              <a:t> </a:t>
            </a:r>
            <a:r>
              <a:rPr lang="cs-CZ" sz="5400" dirty="0" err="1" smtClean="0"/>
              <a:t>Wald</a:t>
            </a:r>
            <a:r>
              <a:rPr lang="cs-CZ" sz="5400" dirty="0" smtClean="0"/>
              <a:t>.</a:t>
            </a:r>
          </a:p>
          <a:p>
            <a:r>
              <a:rPr lang="cs-CZ" sz="5400" dirty="0" smtClean="0"/>
              <a:t>/</a:t>
            </a:r>
            <a:r>
              <a:rPr lang="cs-CZ" sz="5400" dirty="0" err="1" smtClean="0"/>
              <a:t>im</a:t>
            </a:r>
            <a:r>
              <a:rPr lang="cs-CZ" sz="5400" dirty="0" smtClean="0"/>
              <a:t> </a:t>
            </a:r>
            <a:r>
              <a:rPr lang="cs-CZ" sz="5400" dirty="0" err="1" smtClean="0"/>
              <a:t>Wald</a:t>
            </a:r>
            <a:r>
              <a:rPr lang="cs-CZ" sz="5400" dirty="0" smtClean="0"/>
              <a:t>/</a:t>
            </a:r>
            <a:endParaRPr lang="de-DE" sz="5400" dirty="0"/>
          </a:p>
        </p:txBody>
      </p:sp>
      <p:sp>
        <p:nvSpPr>
          <p:cNvPr id="5" name="Obdélník 4"/>
          <p:cNvSpPr/>
          <p:nvPr/>
        </p:nvSpPr>
        <p:spPr>
          <a:xfrm>
            <a:off x="0" y="3318570"/>
            <a:ext cx="3096344" cy="3539430"/>
          </a:xfrm>
          <a:prstGeom prst="rect">
            <a:avLst/>
          </a:prstGeom>
          <a:solidFill>
            <a:srgbClr val="CCCC00"/>
          </a:solidFill>
        </p:spPr>
        <p:txBody>
          <a:bodyPr wrap="square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dirty="0" err="1" smtClean="0"/>
              <a:t>ich</a:t>
            </a:r>
            <a:r>
              <a:rPr lang="cs-CZ" sz="3200" dirty="0" smtClean="0"/>
              <a:t> </a:t>
            </a:r>
            <a:r>
              <a:rPr lang="cs-CZ" sz="3200" dirty="0" err="1" smtClean="0"/>
              <a:t>war</a:t>
            </a:r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du</a:t>
            </a:r>
            <a:r>
              <a:rPr lang="cs-CZ" sz="3200" dirty="0" smtClean="0"/>
              <a:t> </a:t>
            </a:r>
            <a:r>
              <a:rPr lang="cs-CZ" sz="3200" dirty="0" err="1" smtClean="0"/>
              <a:t>war</a:t>
            </a:r>
            <a:r>
              <a:rPr lang="cs-CZ" sz="3200" b="1" dirty="0" err="1" smtClean="0">
                <a:solidFill>
                  <a:srgbClr val="FF0000"/>
                </a:solidFill>
              </a:rPr>
              <a:t>st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er</a:t>
            </a:r>
            <a:r>
              <a:rPr lang="cs-CZ" sz="3200" dirty="0" smtClean="0"/>
              <a:t>, </a:t>
            </a:r>
            <a:r>
              <a:rPr lang="cs-CZ" sz="3200" dirty="0" err="1" smtClean="0"/>
              <a:t>sie</a:t>
            </a:r>
            <a:r>
              <a:rPr lang="cs-CZ" sz="3200" dirty="0" smtClean="0"/>
              <a:t>,es </a:t>
            </a:r>
            <a:r>
              <a:rPr lang="cs-CZ" sz="3200" dirty="0" err="1" smtClean="0"/>
              <a:t>war</a:t>
            </a:r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wir</a:t>
            </a:r>
            <a:r>
              <a:rPr lang="cs-CZ" sz="3200" dirty="0" smtClean="0"/>
              <a:t> </a:t>
            </a:r>
            <a:r>
              <a:rPr lang="cs-CZ" sz="3200" dirty="0" err="1" smtClean="0"/>
              <a:t>war</a:t>
            </a:r>
            <a:r>
              <a:rPr lang="cs-CZ" sz="3200" b="1" dirty="0" err="1" smtClean="0">
                <a:solidFill>
                  <a:srgbClr val="FF0000"/>
                </a:solidFill>
              </a:rPr>
              <a:t>en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ihr</a:t>
            </a:r>
            <a:r>
              <a:rPr lang="cs-CZ" sz="3200" dirty="0" smtClean="0"/>
              <a:t> </a:t>
            </a:r>
            <a:r>
              <a:rPr lang="cs-CZ" sz="3200" dirty="0" err="1" smtClean="0"/>
              <a:t>war</a:t>
            </a:r>
            <a:r>
              <a:rPr lang="cs-CZ" sz="3200" b="1" dirty="0" err="1" smtClean="0">
                <a:solidFill>
                  <a:srgbClr val="FF0000"/>
                </a:solidFill>
              </a:rPr>
              <a:t>t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,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war</a:t>
            </a:r>
            <a:r>
              <a:rPr lang="cs-CZ" sz="3200" b="1" dirty="0" err="1" smtClean="0">
                <a:solidFill>
                  <a:srgbClr val="FF0000"/>
                </a:solidFill>
              </a:rPr>
              <a:t>en</a:t>
            </a:r>
            <a:endParaRPr lang="de-DE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Hana\AppData\Local\Microsoft\Windows\Temporary Internet Files\Content.IE5\NYYFVG8Y\MP9004423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76672"/>
            <a:ext cx="4176464" cy="626469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55576" y="836712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5400" dirty="0" smtClean="0"/>
              <a:t>Die </a:t>
            </a:r>
            <a:r>
              <a:rPr lang="cs-CZ" sz="5400" dirty="0" err="1" smtClean="0"/>
              <a:t>Eltern</a:t>
            </a:r>
            <a:endParaRPr lang="de-DE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2132856"/>
            <a:ext cx="47525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err="1" smtClean="0"/>
              <a:t>waren</a:t>
            </a:r>
            <a:r>
              <a:rPr lang="cs-CZ" sz="6600" dirty="0" smtClean="0"/>
              <a:t> </a:t>
            </a:r>
            <a:r>
              <a:rPr lang="cs-CZ" sz="6600" dirty="0" err="1" smtClean="0"/>
              <a:t>im</a:t>
            </a:r>
            <a:r>
              <a:rPr lang="cs-CZ" sz="6600" dirty="0" smtClean="0"/>
              <a:t> </a:t>
            </a:r>
            <a:r>
              <a:rPr lang="cs-CZ" sz="6600" dirty="0" err="1" smtClean="0"/>
              <a:t>Urlaub</a:t>
            </a:r>
            <a:r>
              <a:rPr lang="cs-CZ" sz="6600" dirty="0" smtClean="0"/>
              <a:t> </a:t>
            </a:r>
            <a:r>
              <a:rPr lang="cs-CZ" sz="6600" dirty="0" err="1" smtClean="0"/>
              <a:t>am</a:t>
            </a:r>
            <a:r>
              <a:rPr lang="cs-CZ" sz="6600" dirty="0" smtClean="0"/>
              <a:t> </a:t>
            </a:r>
            <a:r>
              <a:rPr lang="cs-CZ" sz="6600" dirty="0" err="1" smtClean="0"/>
              <a:t>Meer</a:t>
            </a:r>
            <a:r>
              <a:rPr lang="cs-CZ" sz="6600" dirty="0" smtClean="0"/>
              <a:t>.</a:t>
            </a:r>
            <a:endParaRPr lang="de-DE" sz="6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C:\Users\Hana\AppData\Local\Microsoft\Windows\Temporary Internet Files\Content.IE5\LM0M6FD6\MP9004026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2564904"/>
            <a:ext cx="5076056" cy="4060845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1115616" y="476672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 </a:t>
            </a:r>
            <a:r>
              <a:rPr lang="cs-CZ" sz="5400" dirty="0" err="1" smtClean="0"/>
              <a:t>Wir</a:t>
            </a:r>
            <a:endParaRPr lang="de-DE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1412776"/>
            <a:ext cx="40324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/>
              <a:t> </a:t>
            </a:r>
            <a:r>
              <a:rPr lang="cs-CZ" sz="6600" dirty="0" err="1" smtClean="0"/>
              <a:t>waren</a:t>
            </a:r>
            <a:r>
              <a:rPr lang="cs-CZ" sz="6600" dirty="0" smtClean="0"/>
              <a:t> </a:t>
            </a:r>
            <a:r>
              <a:rPr lang="cs-CZ" sz="6600" dirty="0" err="1" smtClean="0"/>
              <a:t>im</a:t>
            </a:r>
            <a:r>
              <a:rPr lang="cs-CZ" sz="6600" dirty="0" smtClean="0"/>
              <a:t> </a:t>
            </a:r>
            <a:r>
              <a:rPr lang="cs-CZ" sz="6600" dirty="0" err="1" smtClean="0"/>
              <a:t>Geschäft</a:t>
            </a:r>
            <a:r>
              <a:rPr lang="cs-CZ" sz="6600" dirty="0" smtClean="0"/>
              <a:t>.</a:t>
            </a:r>
            <a:endParaRPr lang="de-DE" sz="6600" dirty="0"/>
          </a:p>
        </p:txBody>
      </p:sp>
      <p:sp>
        <p:nvSpPr>
          <p:cNvPr id="5" name="Obdélník 4"/>
          <p:cNvSpPr/>
          <p:nvPr/>
        </p:nvSpPr>
        <p:spPr>
          <a:xfrm>
            <a:off x="179512" y="3573016"/>
            <a:ext cx="3059832" cy="3108543"/>
          </a:xfrm>
          <a:prstGeom prst="rect">
            <a:avLst/>
          </a:prstGeom>
          <a:solidFill>
            <a:srgbClr val="CCCC00"/>
          </a:solidFill>
        </p:spPr>
        <p:txBody>
          <a:bodyPr wrap="square">
            <a:spAutoFit/>
          </a:bodyPr>
          <a:lstStyle/>
          <a:p>
            <a:r>
              <a:rPr lang="cs-CZ" sz="2400" dirty="0" smtClean="0"/>
              <a:t> </a:t>
            </a: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/>
              <a:t>war</a:t>
            </a:r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du</a:t>
            </a:r>
            <a:r>
              <a:rPr lang="cs-CZ" sz="2800" dirty="0" smtClean="0"/>
              <a:t> </a:t>
            </a:r>
            <a:r>
              <a:rPr lang="cs-CZ" sz="2800" dirty="0" err="1" smtClean="0"/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st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er</a:t>
            </a:r>
            <a:r>
              <a:rPr lang="cs-CZ" sz="2800" dirty="0" smtClean="0"/>
              <a:t>, </a:t>
            </a:r>
            <a:r>
              <a:rPr lang="cs-CZ" sz="2800" dirty="0" err="1" smtClean="0"/>
              <a:t>sie</a:t>
            </a:r>
            <a:r>
              <a:rPr lang="cs-CZ" sz="2800" dirty="0" smtClean="0"/>
              <a:t>,es </a:t>
            </a:r>
            <a:r>
              <a:rPr lang="cs-CZ" sz="2800" dirty="0" err="1" smtClean="0"/>
              <a:t>war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wir</a:t>
            </a:r>
            <a:r>
              <a:rPr lang="cs-CZ" sz="2800" dirty="0" smtClean="0"/>
              <a:t> </a:t>
            </a:r>
            <a:r>
              <a:rPr lang="cs-CZ" sz="2800" dirty="0" err="1" smtClean="0"/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ihr</a:t>
            </a:r>
            <a:r>
              <a:rPr lang="cs-CZ" sz="2800" dirty="0" smtClean="0"/>
              <a:t> </a:t>
            </a:r>
            <a:r>
              <a:rPr lang="cs-CZ" sz="2800" dirty="0" err="1" smtClean="0"/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sie</a:t>
            </a:r>
            <a:r>
              <a:rPr lang="cs-CZ" sz="2800" dirty="0" smtClean="0"/>
              <a:t>, </a:t>
            </a:r>
            <a:r>
              <a:rPr lang="cs-CZ" sz="2800" dirty="0" err="1" smtClean="0"/>
              <a:t>Sie</a:t>
            </a:r>
            <a:r>
              <a:rPr lang="cs-CZ" sz="2800" dirty="0" smtClean="0"/>
              <a:t> </a:t>
            </a:r>
            <a:r>
              <a:rPr lang="cs-CZ" sz="2800" dirty="0" err="1" smtClean="0"/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de-DE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7" name="Picture 13" descr="C:\Users\Hana\AppData\Local\Microsoft\Windows\Temporary Internet Files\Content.IE5\J7RCU7LJ\MP900255624[1].jpg"/>
          <p:cNvPicPr>
            <a:picLocks noChangeAspect="1" noChangeArrowheads="1"/>
          </p:cNvPicPr>
          <p:nvPr/>
        </p:nvPicPr>
        <p:blipFill>
          <a:blip r:embed="rId2" cstate="print"/>
          <a:srcRect t="12538"/>
          <a:stretch>
            <a:fillRect/>
          </a:stretch>
        </p:blipFill>
        <p:spPr bwMode="auto">
          <a:xfrm>
            <a:off x="4277725" y="521296"/>
            <a:ext cx="4866275" cy="6336704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1043608" y="548680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Sonja</a:t>
            </a:r>
            <a:endParaRPr lang="de-DE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412776"/>
            <a:ext cx="35283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/>
              <a:t> </a:t>
            </a:r>
            <a:r>
              <a:rPr lang="cs-CZ" sz="6600" dirty="0" err="1" smtClean="0"/>
              <a:t>war</a:t>
            </a:r>
            <a:r>
              <a:rPr lang="cs-CZ" sz="6600" dirty="0" smtClean="0"/>
              <a:t> </a:t>
            </a:r>
            <a:r>
              <a:rPr lang="cs-CZ" sz="6600" dirty="0" err="1" smtClean="0"/>
              <a:t>im</a:t>
            </a:r>
            <a:r>
              <a:rPr lang="cs-CZ" sz="6600" dirty="0" smtClean="0"/>
              <a:t> </a:t>
            </a:r>
            <a:r>
              <a:rPr lang="cs-CZ" sz="6600" dirty="0" err="1" smtClean="0"/>
              <a:t>Garten</a:t>
            </a:r>
            <a:r>
              <a:rPr lang="cs-CZ" sz="6600" dirty="0" smtClean="0"/>
              <a:t>.</a:t>
            </a:r>
            <a:endParaRPr lang="de-DE" sz="6600" dirty="0"/>
          </a:p>
        </p:txBody>
      </p:sp>
      <p:sp>
        <p:nvSpPr>
          <p:cNvPr id="5" name="Obdélník 4"/>
          <p:cNvSpPr/>
          <p:nvPr/>
        </p:nvSpPr>
        <p:spPr>
          <a:xfrm>
            <a:off x="179512" y="3573016"/>
            <a:ext cx="2664296" cy="3108543"/>
          </a:xfrm>
          <a:prstGeom prst="rect">
            <a:avLst/>
          </a:prstGeom>
          <a:solidFill>
            <a:srgbClr val="CCCC00"/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/>
              <a:t>war</a:t>
            </a:r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du</a:t>
            </a:r>
            <a:r>
              <a:rPr lang="cs-CZ" sz="2800" dirty="0" smtClean="0"/>
              <a:t> </a:t>
            </a:r>
            <a:r>
              <a:rPr lang="cs-CZ" sz="2800" dirty="0" err="1" smtClean="0"/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st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er</a:t>
            </a:r>
            <a:r>
              <a:rPr lang="cs-CZ" sz="2800" dirty="0" smtClean="0"/>
              <a:t>, </a:t>
            </a:r>
            <a:r>
              <a:rPr lang="cs-CZ" sz="2800" dirty="0" err="1" smtClean="0"/>
              <a:t>sie</a:t>
            </a:r>
            <a:r>
              <a:rPr lang="cs-CZ" sz="2800" dirty="0" smtClean="0"/>
              <a:t>,es </a:t>
            </a:r>
            <a:r>
              <a:rPr lang="cs-CZ" sz="2800" dirty="0" err="1" smtClean="0"/>
              <a:t>war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wir</a:t>
            </a:r>
            <a:r>
              <a:rPr lang="cs-CZ" sz="2800" dirty="0" smtClean="0"/>
              <a:t> </a:t>
            </a:r>
            <a:r>
              <a:rPr lang="cs-CZ" sz="2800" dirty="0" err="1" smtClean="0"/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ihr</a:t>
            </a:r>
            <a:r>
              <a:rPr lang="cs-CZ" sz="2800" dirty="0" smtClean="0"/>
              <a:t> </a:t>
            </a:r>
            <a:r>
              <a:rPr lang="cs-CZ" sz="2800" dirty="0" err="1" smtClean="0"/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sie</a:t>
            </a:r>
            <a:r>
              <a:rPr lang="cs-CZ" sz="2800" dirty="0" smtClean="0"/>
              <a:t>, </a:t>
            </a:r>
            <a:r>
              <a:rPr lang="cs-CZ" sz="2800" dirty="0" err="1" smtClean="0"/>
              <a:t>Sie</a:t>
            </a:r>
            <a:r>
              <a:rPr lang="cs-CZ" sz="2800" dirty="0" smtClean="0"/>
              <a:t> </a:t>
            </a:r>
            <a:r>
              <a:rPr lang="cs-CZ" sz="2800" dirty="0" err="1" smtClean="0"/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de-DE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Hana\AppData\Local\Microsoft\Windows\Temporary Internet Files\Content.IE5\J7RCU7LJ\MP9004482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53137"/>
            <a:ext cx="5724128" cy="3804863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467544" y="620688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 </a:t>
            </a:r>
            <a:r>
              <a:rPr lang="cs-CZ" sz="5400" dirty="0" err="1" smtClean="0"/>
              <a:t>Meine</a:t>
            </a:r>
            <a:r>
              <a:rPr lang="cs-CZ" sz="5400" dirty="0" smtClean="0"/>
              <a:t> </a:t>
            </a:r>
            <a:r>
              <a:rPr lang="cs-CZ" sz="5400" dirty="0" err="1" smtClean="0"/>
              <a:t>Mutter</a:t>
            </a:r>
            <a:endParaRPr lang="de-DE" sz="5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1988840"/>
            <a:ext cx="65527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/>
              <a:t> </a:t>
            </a:r>
            <a:r>
              <a:rPr lang="cs-CZ" sz="6600" dirty="0" err="1" smtClean="0"/>
              <a:t>war</a:t>
            </a:r>
            <a:r>
              <a:rPr lang="cs-CZ" sz="6600" dirty="0" smtClean="0"/>
              <a:t> in der </a:t>
            </a:r>
            <a:r>
              <a:rPr lang="cs-CZ" sz="6600" dirty="0" err="1" smtClean="0"/>
              <a:t>Küche</a:t>
            </a:r>
            <a:r>
              <a:rPr lang="cs-CZ" sz="6600" dirty="0" smtClean="0"/>
              <a:t>.</a:t>
            </a:r>
            <a:endParaRPr lang="de-DE" sz="6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332656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 </a:t>
            </a:r>
            <a:r>
              <a:rPr lang="cs-CZ" sz="5400" dirty="0" err="1" smtClean="0"/>
              <a:t>Ich</a:t>
            </a:r>
            <a:endParaRPr lang="de-DE" sz="5400" dirty="0"/>
          </a:p>
        </p:txBody>
      </p:sp>
      <p:pic>
        <p:nvPicPr>
          <p:cNvPr id="4" name="Picture 4" descr="C:\Documents and Settings\Marie\Local Settings\Temporary Internet Files\Content.IE5\QP2BBX7L\MC90030838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72914" y="3068960"/>
            <a:ext cx="5795848" cy="37890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51520" y="1556792"/>
            <a:ext cx="65527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/>
              <a:t> </a:t>
            </a:r>
            <a:r>
              <a:rPr lang="cs-CZ" sz="6600" dirty="0" err="1" smtClean="0"/>
              <a:t>war</a:t>
            </a:r>
            <a:r>
              <a:rPr lang="cs-CZ" sz="6600" dirty="0" smtClean="0"/>
              <a:t> in der </a:t>
            </a:r>
            <a:r>
              <a:rPr lang="cs-CZ" sz="6600" dirty="0" err="1" smtClean="0"/>
              <a:t>Stadt</a:t>
            </a:r>
            <a:r>
              <a:rPr lang="cs-CZ" sz="6600" dirty="0" smtClean="0"/>
              <a:t>.</a:t>
            </a:r>
            <a:endParaRPr lang="de-DE" sz="6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Documents and Settings\Marie\Local Settings\Temporary Internet Files\Content.IE5\4RVA46LD\MP90039927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113584"/>
            <a:ext cx="5707525" cy="374441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51520" y="548680"/>
            <a:ext cx="8892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5400" dirty="0" err="1" smtClean="0"/>
              <a:t>Wann</a:t>
            </a:r>
            <a:r>
              <a:rPr lang="cs-CZ" sz="5400" dirty="0" smtClean="0"/>
              <a:t>   …………. </a:t>
            </a:r>
            <a:r>
              <a:rPr lang="cs-CZ" sz="5400" dirty="0" err="1" smtClean="0"/>
              <a:t>du</a:t>
            </a:r>
            <a:r>
              <a:rPr lang="cs-CZ" sz="5400" dirty="0" smtClean="0"/>
              <a:t>     ………..    ?</a:t>
            </a:r>
            <a:endParaRPr lang="de-DE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916832"/>
            <a:ext cx="8568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000" dirty="0" err="1" smtClean="0"/>
              <a:t>Wann</a:t>
            </a:r>
            <a:r>
              <a:rPr lang="cs-CZ" sz="6000" dirty="0" smtClean="0"/>
              <a:t>  </a:t>
            </a:r>
            <a:r>
              <a:rPr lang="cs-CZ" sz="6000" dirty="0" err="1" smtClean="0"/>
              <a:t>warst</a:t>
            </a:r>
            <a:r>
              <a:rPr lang="cs-CZ" sz="6000" dirty="0" smtClean="0"/>
              <a:t> </a:t>
            </a:r>
            <a:r>
              <a:rPr lang="cs-CZ" sz="6000" dirty="0" err="1" smtClean="0"/>
              <a:t>du</a:t>
            </a:r>
            <a:r>
              <a:rPr lang="cs-CZ" sz="6000" dirty="0" smtClean="0"/>
              <a:t> </a:t>
            </a:r>
            <a:r>
              <a:rPr lang="cs-CZ" sz="6000" dirty="0" err="1" smtClean="0"/>
              <a:t>im</a:t>
            </a:r>
            <a:r>
              <a:rPr lang="cs-CZ" sz="6000" dirty="0" smtClean="0"/>
              <a:t> Kino ?</a:t>
            </a:r>
            <a:endParaRPr lang="de-DE" sz="6000" dirty="0"/>
          </a:p>
        </p:txBody>
      </p:sp>
      <p:sp>
        <p:nvSpPr>
          <p:cNvPr id="7" name="Obdélník 6"/>
          <p:cNvSpPr/>
          <p:nvPr/>
        </p:nvSpPr>
        <p:spPr>
          <a:xfrm>
            <a:off x="179512" y="3573016"/>
            <a:ext cx="2592288" cy="3108543"/>
          </a:xfrm>
          <a:prstGeom prst="rect">
            <a:avLst/>
          </a:prstGeom>
          <a:solidFill>
            <a:srgbClr val="CCCC00"/>
          </a:solidFill>
        </p:spPr>
        <p:txBody>
          <a:bodyPr wrap="square">
            <a:spAutoFit/>
          </a:bodyPr>
          <a:lstStyle/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ich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endParaRPr lang="cs-CZ" sz="2800" dirty="0" smtClean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du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st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er</a:t>
            </a:r>
            <a:r>
              <a:rPr lang="cs-CZ" sz="2800" dirty="0" smtClean="0">
                <a:solidFill>
                  <a:prstClr val="black"/>
                </a:solidFill>
              </a:rPr>
              <a:t>, </a:t>
            </a:r>
            <a:r>
              <a:rPr lang="cs-CZ" sz="2800" dirty="0" err="1" smtClean="0">
                <a:solidFill>
                  <a:prstClr val="black"/>
                </a:solidFill>
              </a:rPr>
              <a:t>sie</a:t>
            </a:r>
            <a:r>
              <a:rPr lang="cs-CZ" sz="2800" dirty="0" smtClean="0">
                <a:solidFill>
                  <a:prstClr val="black"/>
                </a:solidFill>
              </a:rPr>
              <a:t>,es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endParaRPr lang="cs-CZ" sz="2800" dirty="0" smtClean="0">
              <a:solidFill>
                <a:prstClr val="black"/>
              </a:solidFill>
            </a:endParaRPr>
          </a:p>
          <a:p>
            <a:pPr lvl="0"/>
            <a:endParaRPr lang="cs-CZ" sz="2800" dirty="0" smtClean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wir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ihr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sie</a:t>
            </a:r>
            <a:r>
              <a:rPr lang="cs-CZ" sz="2800" dirty="0" smtClean="0">
                <a:solidFill>
                  <a:prstClr val="black"/>
                </a:solidFill>
              </a:rPr>
              <a:t>, </a:t>
            </a:r>
            <a:r>
              <a:rPr lang="cs-CZ" sz="2800" dirty="0" err="1" smtClean="0">
                <a:solidFill>
                  <a:prstClr val="black"/>
                </a:solidFill>
              </a:rPr>
              <a:t>Sie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de-DE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Documents and Settings\Marie\Local Settings\Temporary Internet Files\Content.IE5\QP2BBX7L\MP9004020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3690211"/>
            <a:ext cx="4753542" cy="3167789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55576" y="548680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……….    </a:t>
            </a:r>
            <a:r>
              <a:rPr lang="cs-CZ" sz="5400" dirty="0" err="1" smtClean="0"/>
              <a:t>ihr</a:t>
            </a:r>
            <a:r>
              <a:rPr lang="cs-CZ" sz="5400" dirty="0" smtClean="0"/>
              <a:t> ……….?</a:t>
            </a:r>
            <a:endParaRPr lang="de-DE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988840"/>
            <a:ext cx="82809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6000" dirty="0" err="1" smtClean="0"/>
              <a:t>Wann</a:t>
            </a:r>
            <a:r>
              <a:rPr lang="cs-CZ" sz="6000" dirty="0" smtClean="0"/>
              <a:t> </a:t>
            </a:r>
            <a:r>
              <a:rPr lang="cs-CZ" sz="6000" dirty="0" err="1" smtClean="0"/>
              <a:t>wart</a:t>
            </a:r>
            <a:r>
              <a:rPr lang="cs-CZ" sz="6000" dirty="0" smtClean="0"/>
              <a:t> </a:t>
            </a:r>
            <a:r>
              <a:rPr lang="cs-CZ" sz="6000" dirty="0" err="1" smtClean="0"/>
              <a:t>ihr</a:t>
            </a:r>
            <a:r>
              <a:rPr lang="cs-CZ" sz="6000" dirty="0" smtClean="0"/>
              <a:t> </a:t>
            </a:r>
            <a:r>
              <a:rPr lang="cs-CZ" sz="6000" dirty="0" err="1" smtClean="0"/>
              <a:t>im</a:t>
            </a:r>
            <a:r>
              <a:rPr lang="cs-CZ" sz="6000" dirty="0" smtClean="0"/>
              <a:t> Park ?</a:t>
            </a:r>
            <a:endParaRPr lang="de-DE" sz="6000" dirty="0"/>
          </a:p>
        </p:txBody>
      </p:sp>
      <p:sp>
        <p:nvSpPr>
          <p:cNvPr id="5" name="Obdélník 4"/>
          <p:cNvSpPr/>
          <p:nvPr/>
        </p:nvSpPr>
        <p:spPr>
          <a:xfrm>
            <a:off x="251520" y="3501008"/>
            <a:ext cx="3059832" cy="3108543"/>
          </a:xfrm>
          <a:prstGeom prst="rect">
            <a:avLst/>
          </a:prstGeom>
          <a:solidFill>
            <a:srgbClr val="CCCC00"/>
          </a:solidFill>
        </p:spPr>
        <p:txBody>
          <a:bodyPr wrap="square">
            <a:spAutoFit/>
          </a:bodyPr>
          <a:lstStyle/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ich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endParaRPr lang="cs-CZ" sz="2800" dirty="0" smtClean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du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st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er</a:t>
            </a:r>
            <a:r>
              <a:rPr lang="cs-CZ" sz="2800" dirty="0" smtClean="0">
                <a:solidFill>
                  <a:prstClr val="black"/>
                </a:solidFill>
              </a:rPr>
              <a:t>, </a:t>
            </a:r>
            <a:r>
              <a:rPr lang="cs-CZ" sz="2800" dirty="0" err="1" smtClean="0">
                <a:solidFill>
                  <a:prstClr val="black"/>
                </a:solidFill>
              </a:rPr>
              <a:t>sie</a:t>
            </a:r>
            <a:r>
              <a:rPr lang="cs-CZ" sz="2800" dirty="0" smtClean="0">
                <a:solidFill>
                  <a:prstClr val="black"/>
                </a:solidFill>
              </a:rPr>
              <a:t>,es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endParaRPr lang="cs-CZ" sz="2800" dirty="0" smtClean="0">
              <a:solidFill>
                <a:prstClr val="black"/>
              </a:solidFill>
            </a:endParaRPr>
          </a:p>
          <a:p>
            <a:pPr lvl="0"/>
            <a:endParaRPr lang="cs-CZ" sz="2800" dirty="0" smtClean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wir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ihr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sie</a:t>
            </a:r>
            <a:r>
              <a:rPr lang="cs-CZ" sz="2800" dirty="0" smtClean="0">
                <a:solidFill>
                  <a:prstClr val="black"/>
                </a:solidFill>
              </a:rPr>
              <a:t>, </a:t>
            </a:r>
            <a:r>
              <a:rPr lang="cs-CZ" sz="2800" dirty="0" err="1" smtClean="0">
                <a:solidFill>
                  <a:prstClr val="black"/>
                </a:solidFill>
              </a:rPr>
              <a:t>Sie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war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de-DE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7776864" cy="830997"/>
          </a:xfrm>
          <a:prstGeom prst="rect">
            <a:avLst/>
          </a:prstGeom>
          <a:solidFill>
            <a:srgbClr val="CCCC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800" dirty="0" err="1" smtClean="0"/>
              <a:t>Wer</a:t>
            </a:r>
            <a:r>
              <a:rPr lang="cs-CZ" sz="4800" dirty="0" smtClean="0"/>
              <a:t> </a:t>
            </a:r>
            <a:r>
              <a:rPr lang="cs-CZ" sz="4800" dirty="0" err="1" smtClean="0"/>
              <a:t>war</a:t>
            </a:r>
            <a:r>
              <a:rPr lang="cs-CZ" sz="4800" dirty="0" smtClean="0"/>
              <a:t> </a:t>
            </a:r>
            <a:r>
              <a:rPr lang="cs-CZ" sz="4800" dirty="0" err="1" smtClean="0"/>
              <a:t>wo</a:t>
            </a:r>
            <a:r>
              <a:rPr lang="cs-CZ" sz="4800" dirty="0" smtClean="0"/>
              <a:t> ?     </a:t>
            </a:r>
            <a:r>
              <a:rPr lang="cs-CZ" sz="2400" dirty="0" smtClean="0"/>
              <a:t>Kdo byl kde ? </a:t>
            </a:r>
            <a:endParaRPr lang="de-DE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556792"/>
            <a:ext cx="30243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200" dirty="0" err="1" smtClean="0"/>
              <a:t>Ich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smtClean="0"/>
              <a:t>Max </a:t>
            </a:r>
            <a:r>
              <a:rPr lang="cs-CZ" sz="3200" dirty="0" err="1" smtClean="0"/>
              <a:t>und</a:t>
            </a:r>
            <a:r>
              <a:rPr lang="cs-CZ" sz="3200" dirty="0" smtClean="0"/>
              <a:t> </a:t>
            </a:r>
            <a:r>
              <a:rPr lang="cs-CZ" sz="3200" dirty="0" err="1" smtClean="0"/>
              <a:t>Rolf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err="1" smtClean="0"/>
              <a:t>Wir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smtClean="0"/>
              <a:t>Monika</a:t>
            </a:r>
          </a:p>
          <a:p>
            <a:r>
              <a:rPr lang="cs-CZ" sz="3200" dirty="0"/>
              <a:t> </a:t>
            </a:r>
            <a:r>
              <a:rPr lang="cs-CZ" sz="3200" dirty="0" err="1" smtClean="0"/>
              <a:t>Du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err="1" smtClean="0"/>
              <a:t>Alle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err="1" smtClean="0"/>
              <a:t>Ihr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err="1" smtClean="0"/>
              <a:t>Meine</a:t>
            </a:r>
            <a:r>
              <a:rPr lang="cs-CZ" sz="3200" dirty="0" smtClean="0"/>
              <a:t> </a:t>
            </a:r>
            <a:r>
              <a:rPr lang="cs-CZ" sz="3200" dirty="0" err="1" smtClean="0"/>
              <a:t>Eltern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smtClean="0"/>
              <a:t>Die </a:t>
            </a:r>
            <a:r>
              <a:rPr lang="cs-CZ" sz="3200" dirty="0" err="1" smtClean="0"/>
              <a:t>Schüller</a:t>
            </a:r>
            <a:endParaRPr lang="de-DE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88024" y="1268760"/>
            <a:ext cx="4067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3200" dirty="0" err="1" smtClean="0"/>
              <a:t>im</a:t>
            </a:r>
            <a:r>
              <a:rPr lang="cs-CZ" sz="3200" dirty="0" smtClean="0"/>
              <a:t> </a:t>
            </a:r>
            <a:r>
              <a:rPr lang="cs-CZ" sz="3200" dirty="0" err="1" smtClean="0"/>
              <a:t>Urlaub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err="1" smtClean="0"/>
              <a:t>am</a:t>
            </a:r>
            <a:r>
              <a:rPr lang="cs-CZ" sz="3200" dirty="0" smtClean="0"/>
              <a:t> </a:t>
            </a:r>
            <a:r>
              <a:rPr lang="cs-CZ" sz="3200" dirty="0" err="1" smtClean="0"/>
              <a:t>Meer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err="1" smtClean="0"/>
              <a:t>im</a:t>
            </a:r>
            <a:r>
              <a:rPr lang="cs-CZ" sz="3200" dirty="0" smtClean="0"/>
              <a:t> </a:t>
            </a:r>
            <a:r>
              <a:rPr lang="cs-CZ" sz="3200" dirty="0" err="1" smtClean="0"/>
              <a:t>Wald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smtClean="0"/>
              <a:t>in der </a:t>
            </a:r>
            <a:r>
              <a:rPr lang="cs-CZ" sz="3200" dirty="0" err="1" smtClean="0"/>
              <a:t>Schule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smtClean="0"/>
              <a:t>in der </a:t>
            </a:r>
            <a:r>
              <a:rPr lang="cs-CZ" sz="3200" dirty="0" err="1" smtClean="0"/>
              <a:t>Küche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err="1" smtClean="0"/>
              <a:t>im</a:t>
            </a:r>
            <a:r>
              <a:rPr lang="cs-CZ" sz="3200" dirty="0" smtClean="0"/>
              <a:t> </a:t>
            </a:r>
            <a:r>
              <a:rPr lang="cs-CZ" sz="3200" dirty="0" err="1" smtClean="0"/>
              <a:t>Kinderzimmer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smtClean="0"/>
              <a:t>in der </a:t>
            </a:r>
            <a:r>
              <a:rPr lang="cs-CZ" sz="3200" dirty="0" err="1" smtClean="0"/>
              <a:t>Bibliothek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smtClean="0"/>
              <a:t>in der </a:t>
            </a:r>
            <a:r>
              <a:rPr lang="cs-CZ" sz="3200" dirty="0" err="1" smtClean="0"/>
              <a:t>Schwimmhalle</a:t>
            </a:r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smtClean="0"/>
              <a:t>in der </a:t>
            </a:r>
            <a:r>
              <a:rPr lang="cs-CZ" sz="3200" dirty="0" err="1" smtClean="0"/>
              <a:t>Schweiz</a:t>
            </a:r>
            <a:r>
              <a:rPr lang="cs-CZ" sz="3200" dirty="0" smtClean="0"/>
              <a:t> </a:t>
            </a:r>
          </a:p>
          <a:p>
            <a:r>
              <a:rPr lang="cs-CZ" sz="3200" smtClean="0"/>
              <a:t> im</a:t>
            </a:r>
            <a:r>
              <a:rPr lang="cs-CZ" sz="3200" dirty="0" smtClean="0"/>
              <a:t>  </a:t>
            </a:r>
            <a:r>
              <a:rPr lang="cs-CZ" sz="3200" dirty="0" err="1" smtClean="0"/>
              <a:t>Gebirge</a:t>
            </a:r>
            <a:endParaRPr lang="cs-CZ" sz="3200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3131840" y="1556792"/>
            <a:ext cx="1656184" cy="452431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dirty="0" err="1" smtClean="0"/>
              <a:t>war</a:t>
            </a:r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waren</a:t>
            </a:r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waren</a:t>
            </a:r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war</a:t>
            </a:r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warst</a:t>
            </a:r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waren</a:t>
            </a:r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wart</a:t>
            </a:r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waren</a:t>
            </a:r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waren</a:t>
            </a:r>
            <a:endParaRPr lang="de-DE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260648"/>
            <a:ext cx="5400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err="1" smtClean="0"/>
              <a:t>Wer</a:t>
            </a:r>
            <a:r>
              <a:rPr lang="cs-CZ" sz="3200" dirty="0" smtClean="0"/>
              <a:t> </a:t>
            </a:r>
            <a:r>
              <a:rPr lang="cs-CZ" sz="3200" dirty="0" err="1" smtClean="0"/>
              <a:t>war</a:t>
            </a:r>
            <a:r>
              <a:rPr lang="cs-CZ" sz="3200" dirty="0" smtClean="0"/>
              <a:t> </a:t>
            </a:r>
            <a:r>
              <a:rPr lang="cs-CZ" sz="3200" dirty="0" err="1" smtClean="0"/>
              <a:t>wo</a:t>
            </a:r>
            <a:r>
              <a:rPr lang="cs-CZ" sz="3200" dirty="0" smtClean="0"/>
              <a:t> ?     Kdo byl kde ? </a:t>
            </a:r>
            <a:endParaRPr lang="de-DE" sz="3200" dirty="0"/>
          </a:p>
        </p:txBody>
      </p:sp>
      <p:pic>
        <p:nvPicPr>
          <p:cNvPr id="3" name="Picture 10" descr="C:\Users\Hana\AppData\Local\Microsoft\Windows\Temporary Internet Files\Content.IE5\LM0M6FD6\MP9004026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92696"/>
            <a:ext cx="2700300" cy="2160240"/>
          </a:xfrm>
          <a:prstGeom prst="rect">
            <a:avLst/>
          </a:prstGeom>
          <a:noFill/>
        </p:spPr>
      </p:pic>
      <p:pic>
        <p:nvPicPr>
          <p:cNvPr id="4" name="Picture 13" descr="C:\Users\Hana\AppData\Local\Microsoft\Windows\Temporary Internet Files\Content.IE5\J7RCU7LJ\MP900255624[1].jpg"/>
          <p:cNvPicPr>
            <a:picLocks noChangeAspect="1" noChangeArrowheads="1"/>
          </p:cNvPicPr>
          <p:nvPr/>
        </p:nvPicPr>
        <p:blipFill>
          <a:blip r:embed="rId3" cstate="print"/>
          <a:srcRect t="12538"/>
          <a:stretch>
            <a:fillRect/>
          </a:stretch>
        </p:blipFill>
        <p:spPr bwMode="auto">
          <a:xfrm>
            <a:off x="7159118" y="2204864"/>
            <a:ext cx="1805370" cy="2350894"/>
          </a:xfrm>
          <a:prstGeom prst="rect">
            <a:avLst/>
          </a:prstGeom>
          <a:noFill/>
        </p:spPr>
      </p:pic>
      <p:pic>
        <p:nvPicPr>
          <p:cNvPr id="5" name="Picture 2" descr="C:\Users\Hana\AppData\Local\Microsoft\Windows\Temporary Internet Files\Content.IE5\LM0M6FD6\MP90040135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909224"/>
            <a:ext cx="2339600" cy="2685594"/>
          </a:xfrm>
          <a:prstGeom prst="rect">
            <a:avLst/>
          </a:prstGeom>
          <a:noFill/>
        </p:spPr>
      </p:pic>
      <p:pic>
        <p:nvPicPr>
          <p:cNvPr id="1029" name="Picture 5" descr="C:\Users\Hana\AppData\Local\Microsoft\Windows\Temporary Internet Files\Content.IE5\D65YRR2W\MP90040125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4581128"/>
            <a:ext cx="2520280" cy="2016224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</p:pic>
      <p:pic>
        <p:nvPicPr>
          <p:cNvPr id="1033" name="Picture 9" descr="C:\Users\Hana\AppData\Local\Microsoft\Windows\Temporary Internet Files\Content.IE5\LM0M6FD6\MP90020169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980728"/>
            <a:ext cx="3718403" cy="2448272"/>
          </a:xfrm>
          <a:prstGeom prst="rect">
            <a:avLst/>
          </a:prstGeom>
          <a:noFill/>
        </p:spPr>
      </p:pic>
      <p:pic>
        <p:nvPicPr>
          <p:cNvPr id="1035" name="Picture 11" descr="C:\Users\Hana\AppData\Local\Microsoft\Windows\Temporary Internet Files\Content.IE5\2103U7KE\MP90042370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3789040"/>
            <a:ext cx="1944216" cy="2914901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6300192" y="188640"/>
            <a:ext cx="2843808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3600" dirty="0" err="1" smtClean="0"/>
              <a:t>Meine</a:t>
            </a:r>
            <a:r>
              <a:rPr lang="cs-CZ" sz="3600" dirty="0" smtClean="0"/>
              <a:t>  </a:t>
            </a:r>
            <a:r>
              <a:rPr lang="cs-CZ" sz="3600" dirty="0" err="1" smtClean="0"/>
              <a:t>Eltern</a:t>
            </a:r>
            <a:endParaRPr lang="de-DE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580112" y="3068960"/>
            <a:ext cx="1872208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dirty="0" smtClean="0"/>
              <a:t>Die </a:t>
            </a:r>
            <a:r>
              <a:rPr lang="cs-CZ" sz="3600" dirty="0" err="1" smtClean="0"/>
              <a:t>Oma</a:t>
            </a:r>
            <a:endParaRPr lang="de-DE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331640" y="2636912"/>
            <a:ext cx="180020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dirty="0" err="1" smtClean="0"/>
              <a:t>Wir</a:t>
            </a:r>
            <a:r>
              <a:rPr lang="cs-CZ" sz="3600" dirty="0" smtClean="0"/>
              <a:t> </a:t>
            </a:r>
            <a:r>
              <a:rPr lang="cs-CZ" sz="3600" dirty="0" err="1" smtClean="0"/>
              <a:t>alle</a:t>
            </a:r>
            <a:endParaRPr lang="de-DE" sz="3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51520" y="6021288"/>
            <a:ext cx="108012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dirty="0" err="1" smtClean="0"/>
              <a:t>Ich</a:t>
            </a:r>
            <a:endParaRPr lang="de-DE" sz="3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516216" y="6211669"/>
            <a:ext cx="1008112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3600" dirty="0" err="1" smtClean="0"/>
              <a:t>Ihr</a:t>
            </a:r>
            <a:endParaRPr lang="de-DE" sz="3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139952" y="6211669"/>
            <a:ext cx="864096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dirty="0" err="1" smtClean="0"/>
              <a:t>Du</a:t>
            </a:r>
            <a:endParaRPr lang="de-DE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L</a:t>
            </a:r>
            <a:r>
              <a:rPr lang="de-DE" dirty="0" err="1" smtClean="0"/>
              <a:t>ösung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alle</a:t>
            </a:r>
            <a:r>
              <a:rPr lang="cs-CZ" dirty="0" smtClean="0"/>
              <a:t> </a:t>
            </a:r>
            <a:r>
              <a:rPr lang="cs-CZ" dirty="0" err="1" smtClean="0"/>
              <a:t>waren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Meer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Theater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Eltern</a:t>
            </a:r>
            <a:r>
              <a:rPr lang="cs-CZ" dirty="0" smtClean="0"/>
              <a:t> </a:t>
            </a:r>
            <a:r>
              <a:rPr lang="cs-CZ" dirty="0" err="1" smtClean="0"/>
              <a:t>waren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Geschäft</a:t>
            </a:r>
            <a:r>
              <a:rPr lang="cs-CZ" dirty="0" smtClean="0"/>
              <a:t>.</a:t>
            </a:r>
          </a:p>
          <a:p>
            <a:r>
              <a:rPr lang="cs-CZ" dirty="0" smtClean="0"/>
              <a:t>Die </a:t>
            </a:r>
            <a:r>
              <a:rPr lang="cs-CZ" dirty="0" err="1" smtClean="0"/>
              <a:t>Oma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Garten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warst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Wald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wart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Gebirge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Obrázky: http//office.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677</Words>
  <Application>Microsoft Office PowerPoint</Application>
  <PresentationFormat>Předvádění na obrazovce (4:3)</PresentationFormat>
  <Paragraphs>182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Lösung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Hana</cp:lastModifiedBy>
  <cp:revision>33</cp:revision>
  <dcterms:created xsi:type="dcterms:W3CDTF">2013-01-17T19:08:10Z</dcterms:created>
  <dcterms:modified xsi:type="dcterms:W3CDTF">2013-06-10T15:27:44Z</dcterms:modified>
</cp:coreProperties>
</file>